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3" r:id="rId4"/>
  </p:sldMasterIdLst>
  <p:notesMasterIdLst>
    <p:notesMasterId r:id="rId17"/>
  </p:notesMasterIdLst>
  <p:sldIdLst>
    <p:sldId id="256" r:id="rId5"/>
    <p:sldId id="269" r:id="rId6"/>
    <p:sldId id="270" r:id="rId7"/>
    <p:sldId id="272" r:id="rId8"/>
    <p:sldId id="273" r:id="rId9"/>
    <p:sldId id="267" r:id="rId10"/>
    <p:sldId id="264" r:id="rId11"/>
    <p:sldId id="274" r:id="rId12"/>
    <p:sldId id="276" r:id="rId13"/>
    <p:sldId id="277" r:id="rId14"/>
    <p:sldId id="278" r:id="rId15"/>
    <p:sldId id="266" r:id="rId16"/>
  </p:sldIdLst>
  <p:sldSz cx="12192000" cy="6858000"/>
  <p:notesSz cx="6858000" cy="9144000"/>
  <p:embeddedFontLs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Libre Franklin" panose="020B0604020202020204" charset="0"/>
      <p:regular r:id="rId22"/>
      <p:bold r:id="rId23"/>
      <p:italic r:id="rId24"/>
      <p:boldItalic r:id="rId25"/>
    </p:embeddedFont>
    <p:embeddedFont>
      <p:font typeface="Libre Franklin Medium" panose="020B0604020202020204" charset="0"/>
      <p:regular r:id="rId26"/>
      <p:bold r:id="rId27"/>
      <p:italic r:id="rId28"/>
      <p:boldItalic r:id="rId29"/>
    </p:embeddedFont>
    <p:embeddedFont>
      <p:font typeface="Montserrat" panose="020B0604020202020204" charset="0"/>
      <p:regular r:id="rId30"/>
      <p:bold r:id="rId31"/>
      <p:italic r:id="rId32"/>
      <p:boldItalic r:id="rId33"/>
    </p:embeddedFont>
    <p:embeddedFont>
      <p:font typeface="Montserrat Medium" panose="020B0604020202020204" charset="0"/>
      <p:regular r:id="rId34"/>
      <p:bold r:id="rId35"/>
      <p:italic r:id="rId36"/>
      <p:boldItalic r:id="rId37"/>
    </p:embeddedFont>
    <p:embeddedFont>
      <p:font typeface="Roboto" panose="020B0604020202020204" charset="0"/>
      <p:regular r:id="rId38"/>
      <p:bold r:id="rId39"/>
      <p:italic r:id="rId40"/>
      <p:boldItalic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384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4"/>
    <p:restoredTop sz="94718"/>
  </p:normalViewPr>
  <p:slideViewPr>
    <p:cSldViewPr snapToGrid="0">
      <p:cViewPr varScale="1">
        <p:scale>
          <a:sx n="85" d="100"/>
          <a:sy n="85" d="100"/>
        </p:scale>
        <p:origin x="744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9" Type="http://schemas.openxmlformats.org/officeDocument/2006/relationships/font" Target="fonts/font22.fntdata"/><Relationship Id="rId21" Type="http://schemas.openxmlformats.org/officeDocument/2006/relationships/font" Target="fonts/font4.fntdata"/><Relationship Id="rId34" Type="http://schemas.openxmlformats.org/officeDocument/2006/relationships/font" Target="fonts/font17.fntdata"/><Relationship Id="rId42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font" Target="fonts/font12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7.fntdata"/><Relationship Id="rId32" Type="http://schemas.openxmlformats.org/officeDocument/2006/relationships/font" Target="fonts/font15.fntdata"/><Relationship Id="rId37" Type="http://schemas.openxmlformats.org/officeDocument/2006/relationships/font" Target="fonts/font20.fntdata"/><Relationship Id="rId40" Type="http://schemas.openxmlformats.org/officeDocument/2006/relationships/font" Target="fonts/font23.fntdata"/><Relationship Id="rId45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36" Type="http://schemas.openxmlformats.org/officeDocument/2006/relationships/font" Target="fonts/font19.fntdata"/><Relationship Id="rId10" Type="http://schemas.openxmlformats.org/officeDocument/2006/relationships/slide" Target="slides/slide6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44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font" Target="fonts/font18.fntdata"/><Relationship Id="rId43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font" Target="fonts/font16.fntdata"/><Relationship Id="rId38" Type="http://schemas.openxmlformats.org/officeDocument/2006/relationships/font" Target="fonts/font21.fntdata"/><Relationship Id="rId46" Type="http://schemas.microsoft.com/office/2016/11/relationships/changesInfo" Target="changesInfos/changesInfo1.xml"/><Relationship Id="rId20" Type="http://schemas.openxmlformats.org/officeDocument/2006/relationships/font" Target="fonts/font3.fntdata"/><Relationship Id="rId41" Type="http://schemas.openxmlformats.org/officeDocument/2006/relationships/font" Target="fonts/font24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ennis Cazar Ramírez" userId="ad27fce5-be9b-4ee1-ac63-271d2e94f68a" providerId="ADAL" clId="{49EE143C-DAEC-40B6-B5D8-323AA0303400}"/>
    <pc:docChg chg="undo custSel modSld">
      <pc:chgData name="Dennis Cazar Ramírez" userId="ad27fce5-be9b-4ee1-ac63-271d2e94f68a" providerId="ADAL" clId="{49EE143C-DAEC-40B6-B5D8-323AA0303400}" dt="2022-11-14T17:27:09.849" v="222" actId="1076"/>
      <pc:docMkLst>
        <pc:docMk/>
      </pc:docMkLst>
      <pc:sldChg chg="addSp delSp modSp">
        <pc:chgData name="Dennis Cazar Ramírez" userId="ad27fce5-be9b-4ee1-ac63-271d2e94f68a" providerId="ADAL" clId="{49EE143C-DAEC-40B6-B5D8-323AA0303400}" dt="2022-11-14T17:27:09.849" v="222" actId="1076"/>
        <pc:sldMkLst>
          <pc:docMk/>
          <pc:sldMk cId="0" sldId="256"/>
        </pc:sldMkLst>
        <pc:spChg chg="mod">
          <ac:chgData name="Dennis Cazar Ramírez" userId="ad27fce5-be9b-4ee1-ac63-271d2e94f68a" providerId="ADAL" clId="{49EE143C-DAEC-40B6-B5D8-323AA0303400}" dt="2022-11-14T17:27:09.849" v="222" actId="1076"/>
          <ac:spMkLst>
            <pc:docMk/>
            <pc:sldMk cId="0" sldId="256"/>
            <ac:spMk id="2" creationId="{CBCFF15E-87A7-B54C-A503-10902CBB7EAB}"/>
          </ac:spMkLst>
        </pc:spChg>
        <pc:spChg chg="add del">
          <ac:chgData name="Dennis Cazar Ramírez" userId="ad27fce5-be9b-4ee1-ac63-271d2e94f68a" providerId="ADAL" clId="{49EE143C-DAEC-40B6-B5D8-323AA0303400}" dt="2022-11-14T17:22:58.332" v="177"/>
          <ac:spMkLst>
            <pc:docMk/>
            <pc:sldMk cId="0" sldId="256"/>
            <ac:spMk id="3" creationId="{234A1D6F-0139-48C1-A5AB-7A49F95A6316}"/>
          </ac:spMkLst>
        </pc:spChg>
        <pc:spChg chg="mod">
          <ac:chgData name="Dennis Cazar Ramírez" userId="ad27fce5-be9b-4ee1-ac63-271d2e94f68a" providerId="ADAL" clId="{49EE143C-DAEC-40B6-B5D8-323AA0303400}" dt="2022-11-14T17:16:00.844" v="87" actId="2711"/>
          <ac:spMkLst>
            <pc:docMk/>
            <pc:sldMk cId="0" sldId="256"/>
            <ac:spMk id="139" creationId="{00000000-0000-0000-0000-000000000000}"/>
          </ac:spMkLst>
        </pc:spChg>
        <pc:picChg chg="del">
          <ac:chgData name="Dennis Cazar Ramírez" userId="ad27fce5-be9b-4ee1-ac63-271d2e94f68a" providerId="ADAL" clId="{49EE143C-DAEC-40B6-B5D8-323AA0303400}" dt="2022-11-14T17:07:21.890" v="0" actId="478"/>
          <ac:picMkLst>
            <pc:docMk/>
            <pc:sldMk cId="0" sldId="256"/>
            <ac:picMk id="4" creationId="{9BC59302-9B7D-4B0B-82DA-AD46005B64A3}"/>
          </ac:picMkLst>
        </pc:picChg>
        <pc:picChg chg="add mod">
          <ac:chgData name="Dennis Cazar Ramírez" userId="ad27fce5-be9b-4ee1-ac63-271d2e94f68a" providerId="ADAL" clId="{49EE143C-DAEC-40B6-B5D8-323AA0303400}" dt="2022-11-14T17:07:52.009" v="6" actId="1076"/>
          <ac:picMkLst>
            <pc:docMk/>
            <pc:sldMk cId="0" sldId="256"/>
            <ac:picMk id="6" creationId="{51E8B346-2E19-4E28-8204-3177E2561319}"/>
          </ac:picMkLst>
        </pc:picChg>
        <pc:picChg chg="add mod">
          <ac:chgData name="Dennis Cazar Ramírez" userId="ad27fce5-be9b-4ee1-ac63-271d2e94f68a" providerId="ADAL" clId="{49EE143C-DAEC-40B6-B5D8-323AA0303400}" dt="2022-11-14T17:23:33.577" v="187" actId="14100"/>
          <ac:picMkLst>
            <pc:docMk/>
            <pc:sldMk cId="0" sldId="256"/>
            <ac:picMk id="7" creationId="{F2EC867D-F601-4C22-BEE4-D5E21A5A4F9E}"/>
          </ac:picMkLst>
        </pc:picChg>
      </pc:sldChg>
      <pc:sldChg chg="modSp">
        <pc:chgData name="Dennis Cazar Ramírez" userId="ad27fce5-be9b-4ee1-ac63-271d2e94f68a" providerId="ADAL" clId="{49EE143C-DAEC-40B6-B5D8-323AA0303400}" dt="2022-11-14T17:19:05.947" v="117" actId="20577"/>
        <pc:sldMkLst>
          <pc:docMk/>
          <pc:sldMk cId="3242551426" sldId="264"/>
        </pc:sldMkLst>
        <pc:spChg chg="mod">
          <ac:chgData name="Dennis Cazar Ramírez" userId="ad27fce5-be9b-4ee1-ac63-271d2e94f68a" providerId="ADAL" clId="{49EE143C-DAEC-40B6-B5D8-323AA0303400}" dt="2022-11-14T17:19:05.947" v="117" actId="20577"/>
          <ac:spMkLst>
            <pc:docMk/>
            <pc:sldMk cId="3242551426" sldId="264"/>
            <ac:spMk id="2" creationId="{136E722C-AFBB-514F-9706-2EE9E14473B1}"/>
          </ac:spMkLst>
        </pc:spChg>
      </pc:sldChg>
      <pc:sldChg chg="modSp">
        <pc:chgData name="Dennis Cazar Ramírez" userId="ad27fce5-be9b-4ee1-ac63-271d2e94f68a" providerId="ADAL" clId="{49EE143C-DAEC-40B6-B5D8-323AA0303400}" dt="2022-11-14T17:21:54.369" v="174" actId="20577"/>
        <pc:sldMkLst>
          <pc:docMk/>
          <pc:sldMk cId="0" sldId="266"/>
        </pc:sldMkLst>
        <pc:spChg chg="mod">
          <ac:chgData name="Dennis Cazar Ramírez" userId="ad27fce5-be9b-4ee1-ac63-271d2e94f68a" providerId="ADAL" clId="{49EE143C-DAEC-40B6-B5D8-323AA0303400}" dt="2022-11-14T17:21:54.369" v="174" actId="20577"/>
          <ac:spMkLst>
            <pc:docMk/>
            <pc:sldMk cId="0" sldId="266"/>
            <ac:spMk id="2" creationId="{395A50F9-87FF-4436-AA01-916A7F8021D5}"/>
          </ac:spMkLst>
        </pc:spChg>
      </pc:sldChg>
      <pc:sldChg chg="delSp">
        <pc:chgData name="Dennis Cazar Ramírez" userId="ad27fce5-be9b-4ee1-ac63-271d2e94f68a" providerId="ADAL" clId="{49EE143C-DAEC-40B6-B5D8-323AA0303400}" dt="2022-11-14T17:09:20.282" v="7" actId="478"/>
        <pc:sldMkLst>
          <pc:docMk/>
          <pc:sldMk cId="672363661" sldId="267"/>
        </pc:sldMkLst>
        <pc:spChg chg="del">
          <ac:chgData name="Dennis Cazar Ramírez" userId="ad27fce5-be9b-4ee1-ac63-271d2e94f68a" providerId="ADAL" clId="{49EE143C-DAEC-40B6-B5D8-323AA0303400}" dt="2022-11-14T17:09:20.282" v="7" actId="478"/>
          <ac:spMkLst>
            <pc:docMk/>
            <pc:sldMk cId="672363661" sldId="267"/>
            <ac:spMk id="2" creationId="{F8C61737-8853-0F44-A4CA-432791E8E3A6}"/>
          </ac:spMkLst>
        </pc:spChg>
      </pc:sldChg>
      <pc:sldChg chg="modSp">
        <pc:chgData name="Dennis Cazar Ramírez" userId="ad27fce5-be9b-4ee1-ac63-271d2e94f68a" providerId="ADAL" clId="{49EE143C-DAEC-40B6-B5D8-323AA0303400}" dt="2022-11-14T17:17:10.686" v="88" actId="2711"/>
        <pc:sldMkLst>
          <pc:docMk/>
          <pc:sldMk cId="1833251511" sldId="269"/>
        </pc:sldMkLst>
        <pc:spChg chg="mod">
          <ac:chgData name="Dennis Cazar Ramírez" userId="ad27fce5-be9b-4ee1-ac63-271d2e94f68a" providerId="ADAL" clId="{49EE143C-DAEC-40B6-B5D8-323AA0303400}" dt="2022-11-14T17:17:10.686" v="88" actId="2711"/>
          <ac:spMkLst>
            <pc:docMk/>
            <pc:sldMk cId="1833251511" sldId="269"/>
            <ac:spMk id="2" creationId="{5A967E3D-E2FF-354E-AD45-8FD0F4768452}"/>
          </ac:spMkLst>
        </pc:spChg>
      </pc:sldChg>
      <pc:sldChg chg="modSp">
        <pc:chgData name="Dennis Cazar Ramírez" userId="ad27fce5-be9b-4ee1-ac63-271d2e94f68a" providerId="ADAL" clId="{49EE143C-DAEC-40B6-B5D8-323AA0303400}" dt="2022-11-14T17:17:32.816" v="92" actId="2711"/>
        <pc:sldMkLst>
          <pc:docMk/>
          <pc:sldMk cId="2566756998" sldId="270"/>
        </pc:sldMkLst>
        <pc:spChg chg="mod">
          <ac:chgData name="Dennis Cazar Ramírez" userId="ad27fce5-be9b-4ee1-ac63-271d2e94f68a" providerId="ADAL" clId="{49EE143C-DAEC-40B6-B5D8-323AA0303400}" dt="2022-11-14T17:17:32.816" v="92" actId="2711"/>
          <ac:spMkLst>
            <pc:docMk/>
            <pc:sldMk cId="2566756998" sldId="270"/>
            <ac:spMk id="2" creationId="{476EEE5B-F9FE-4B49-92C9-A846CF76CAF6}"/>
          </ac:spMkLst>
        </pc:spChg>
      </pc:sldChg>
      <pc:sldChg chg="addSp delSp modSp">
        <pc:chgData name="Dennis Cazar Ramírez" userId="ad27fce5-be9b-4ee1-ac63-271d2e94f68a" providerId="ADAL" clId="{49EE143C-DAEC-40B6-B5D8-323AA0303400}" dt="2022-11-14T17:23:01.274" v="179"/>
        <pc:sldMkLst>
          <pc:docMk/>
          <pc:sldMk cId="653742513" sldId="272"/>
        </pc:sldMkLst>
        <pc:spChg chg="mod">
          <ac:chgData name="Dennis Cazar Ramírez" userId="ad27fce5-be9b-4ee1-ac63-271d2e94f68a" providerId="ADAL" clId="{49EE143C-DAEC-40B6-B5D8-323AA0303400}" dt="2022-11-14T17:17:44.910" v="93" actId="2711"/>
          <ac:spMkLst>
            <pc:docMk/>
            <pc:sldMk cId="653742513" sldId="272"/>
            <ac:spMk id="2" creationId="{AF0F79E5-3C89-0B4F-B85B-58335E891BDA}"/>
          </ac:spMkLst>
        </pc:spChg>
        <pc:picChg chg="add del">
          <ac:chgData name="Dennis Cazar Ramírez" userId="ad27fce5-be9b-4ee1-ac63-271d2e94f68a" providerId="ADAL" clId="{49EE143C-DAEC-40B6-B5D8-323AA0303400}" dt="2022-11-14T17:23:01.274" v="179"/>
          <ac:picMkLst>
            <pc:docMk/>
            <pc:sldMk cId="653742513" sldId="272"/>
            <ac:picMk id="10" creationId="{5F4FD64A-259C-4449-8B2E-77D3F60471AC}"/>
          </ac:picMkLst>
        </pc:picChg>
      </pc:sldChg>
      <pc:sldChg chg="modSp">
        <pc:chgData name="Dennis Cazar Ramírez" userId="ad27fce5-be9b-4ee1-ac63-271d2e94f68a" providerId="ADAL" clId="{49EE143C-DAEC-40B6-B5D8-323AA0303400}" dt="2022-11-14T17:17:58.397" v="94" actId="2711"/>
        <pc:sldMkLst>
          <pc:docMk/>
          <pc:sldMk cId="154997517" sldId="273"/>
        </pc:sldMkLst>
        <pc:spChg chg="mod">
          <ac:chgData name="Dennis Cazar Ramírez" userId="ad27fce5-be9b-4ee1-ac63-271d2e94f68a" providerId="ADAL" clId="{49EE143C-DAEC-40B6-B5D8-323AA0303400}" dt="2022-11-14T17:17:58.397" v="94" actId="2711"/>
          <ac:spMkLst>
            <pc:docMk/>
            <pc:sldMk cId="154997517" sldId="273"/>
            <ac:spMk id="2" creationId="{18C288E5-434A-3F44-9202-66C98F959936}"/>
          </ac:spMkLst>
        </pc:spChg>
      </pc:sldChg>
      <pc:sldChg chg="modSp">
        <pc:chgData name="Dennis Cazar Ramírez" userId="ad27fce5-be9b-4ee1-ac63-271d2e94f68a" providerId="ADAL" clId="{49EE143C-DAEC-40B6-B5D8-323AA0303400}" dt="2022-11-14T17:26:33.872" v="221" actId="1076"/>
        <pc:sldMkLst>
          <pc:docMk/>
          <pc:sldMk cId="3729312592" sldId="274"/>
        </pc:sldMkLst>
        <pc:spChg chg="mod">
          <ac:chgData name="Dennis Cazar Ramírez" userId="ad27fce5-be9b-4ee1-ac63-271d2e94f68a" providerId="ADAL" clId="{49EE143C-DAEC-40B6-B5D8-323AA0303400}" dt="2022-11-14T17:19:27.949" v="118" actId="2711"/>
          <ac:spMkLst>
            <pc:docMk/>
            <pc:sldMk cId="3729312592" sldId="274"/>
            <ac:spMk id="2" creationId="{E6A1A2DC-BEBB-7A4E-BBAB-0EC4F558885B}"/>
          </ac:spMkLst>
        </pc:spChg>
        <pc:spChg chg="mod">
          <ac:chgData name="Dennis Cazar Ramírez" userId="ad27fce5-be9b-4ee1-ac63-271d2e94f68a" providerId="ADAL" clId="{49EE143C-DAEC-40B6-B5D8-323AA0303400}" dt="2022-11-14T17:25:21.860" v="202" actId="12"/>
          <ac:spMkLst>
            <pc:docMk/>
            <pc:sldMk cId="3729312592" sldId="274"/>
            <ac:spMk id="4" creationId="{8E8AF07A-C19C-DD40-98C2-915D49200DBD}"/>
          </ac:spMkLst>
        </pc:spChg>
        <pc:spChg chg="mod">
          <ac:chgData name="Dennis Cazar Ramírez" userId="ad27fce5-be9b-4ee1-ac63-271d2e94f68a" providerId="ADAL" clId="{49EE143C-DAEC-40B6-B5D8-323AA0303400}" dt="2022-11-14T17:26:33.872" v="221" actId="1076"/>
          <ac:spMkLst>
            <pc:docMk/>
            <pc:sldMk cId="3729312592" sldId="274"/>
            <ac:spMk id="49" creationId="{40092EE1-4D89-B54A-8C45-4E454CFB6978}"/>
          </ac:spMkLst>
        </pc:spChg>
        <pc:grpChg chg="mod">
          <ac:chgData name="Dennis Cazar Ramírez" userId="ad27fce5-be9b-4ee1-ac63-271d2e94f68a" providerId="ADAL" clId="{49EE143C-DAEC-40B6-B5D8-323AA0303400}" dt="2022-11-14T17:24:21.278" v="188" actId="14100"/>
          <ac:grpSpMkLst>
            <pc:docMk/>
            <pc:sldMk cId="3729312592" sldId="274"/>
            <ac:grpSpMk id="52" creationId="{7A7CFDA1-73DF-2A4E-8187-C35B2996A220}"/>
          </ac:grpSpMkLst>
        </pc:grpChg>
      </pc:sldChg>
      <pc:sldChg chg="delSp modSp">
        <pc:chgData name="Dennis Cazar Ramírez" userId="ad27fce5-be9b-4ee1-ac63-271d2e94f68a" providerId="ADAL" clId="{49EE143C-DAEC-40B6-B5D8-323AA0303400}" dt="2022-11-14T17:20:02.080" v="127" actId="20577"/>
        <pc:sldMkLst>
          <pc:docMk/>
          <pc:sldMk cId="1825879203" sldId="276"/>
        </pc:sldMkLst>
        <pc:spChg chg="mod">
          <ac:chgData name="Dennis Cazar Ramírez" userId="ad27fce5-be9b-4ee1-ac63-271d2e94f68a" providerId="ADAL" clId="{49EE143C-DAEC-40B6-B5D8-323AA0303400}" dt="2022-11-14T17:20:02.080" v="127" actId="20577"/>
          <ac:spMkLst>
            <pc:docMk/>
            <pc:sldMk cId="1825879203" sldId="276"/>
            <ac:spMk id="2" creationId="{1B93C130-173E-8842-8FA1-0A242F50E20C}"/>
          </ac:spMkLst>
        </pc:spChg>
        <pc:spChg chg="mod">
          <ac:chgData name="Dennis Cazar Ramírez" userId="ad27fce5-be9b-4ee1-ac63-271d2e94f68a" providerId="ADAL" clId="{49EE143C-DAEC-40B6-B5D8-323AA0303400}" dt="2022-11-14T17:11:25.897" v="86" actId="20577"/>
          <ac:spMkLst>
            <pc:docMk/>
            <pc:sldMk cId="1825879203" sldId="276"/>
            <ac:spMk id="50" creationId="{8145ED44-48D0-4D48-9CC4-9DAB6DC478BD}"/>
          </ac:spMkLst>
        </pc:spChg>
        <pc:spChg chg="mod">
          <ac:chgData name="Dennis Cazar Ramírez" userId="ad27fce5-be9b-4ee1-ac63-271d2e94f68a" providerId="ADAL" clId="{49EE143C-DAEC-40B6-B5D8-323AA0303400}" dt="2022-11-14T17:10:47.434" v="62" actId="14100"/>
          <ac:spMkLst>
            <pc:docMk/>
            <pc:sldMk cId="1825879203" sldId="276"/>
            <ac:spMk id="59" creationId="{A21826FF-96AB-8D4D-BACE-41708CE342B1}"/>
          </ac:spMkLst>
        </pc:spChg>
        <pc:spChg chg="del">
          <ac:chgData name="Dennis Cazar Ramírez" userId="ad27fce5-be9b-4ee1-ac63-271d2e94f68a" providerId="ADAL" clId="{49EE143C-DAEC-40B6-B5D8-323AA0303400}" dt="2022-11-14T17:09:48.827" v="8" actId="478"/>
          <ac:spMkLst>
            <pc:docMk/>
            <pc:sldMk cId="1825879203" sldId="276"/>
            <ac:spMk id="76" creationId="{AC38A28E-9930-E24F-B64A-27CE04331B86}"/>
          </ac:spMkLst>
        </pc:spChg>
      </pc:sldChg>
      <pc:sldChg chg="modSp">
        <pc:chgData name="Dennis Cazar Ramírez" userId="ad27fce5-be9b-4ee1-ac63-271d2e94f68a" providerId="ADAL" clId="{49EE143C-DAEC-40B6-B5D8-323AA0303400}" dt="2022-11-14T17:20:57.420" v="154" actId="20577"/>
        <pc:sldMkLst>
          <pc:docMk/>
          <pc:sldMk cId="2301544026" sldId="277"/>
        </pc:sldMkLst>
        <pc:spChg chg="mod">
          <ac:chgData name="Dennis Cazar Ramírez" userId="ad27fce5-be9b-4ee1-ac63-271d2e94f68a" providerId="ADAL" clId="{49EE143C-DAEC-40B6-B5D8-323AA0303400}" dt="2022-11-14T17:20:57.420" v="154" actId="20577"/>
          <ac:spMkLst>
            <pc:docMk/>
            <pc:sldMk cId="2301544026" sldId="277"/>
            <ac:spMk id="2" creationId="{76D5C8E0-5BE6-3046-9DD6-E409A2015E89}"/>
          </ac:spMkLst>
        </pc:spChg>
        <pc:spChg chg="mod">
          <ac:chgData name="Dennis Cazar Ramírez" userId="ad27fce5-be9b-4ee1-ac63-271d2e94f68a" providerId="ADAL" clId="{49EE143C-DAEC-40B6-B5D8-323AA0303400}" dt="2022-11-14T17:20:52.803" v="152" actId="20577"/>
          <ac:spMkLst>
            <pc:docMk/>
            <pc:sldMk cId="2301544026" sldId="277"/>
            <ac:spMk id="17" creationId="{B9C71B3A-7D26-1247-9753-E166D714EFD8}"/>
          </ac:spMkLst>
        </pc:spChg>
      </pc:sldChg>
      <pc:sldChg chg="modSp">
        <pc:chgData name="Dennis Cazar Ramírez" userId="ad27fce5-be9b-4ee1-ac63-271d2e94f68a" providerId="ADAL" clId="{49EE143C-DAEC-40B6-B5D8-323AA0303400}" dt="2022-11-14T17:21:39.131" v="164" actId="20577"/>
        <pc:sldMkLst>
          <pc:docMk/>
          <pc:sldMk cId="3524839790" sldId="278"/>
        </pc:sldMkLst>
        <pc:spChg chg="mod">
          <ac:chgData name="Dennis Cazar Ramírez" userId="ad27fce5-be9b-4ee1-ac63-271d2e94f68a" providerId="ADAL" clId="{49EE143C-DAEC-40B6-B5D8-323AA0303400}" dt="2022-11-14T17:21:39.131" v="164" actId="20577"/>
          <ac:spMkLst>
            <pc:docMk/>
            <pc:sldMk cId="3524839790" sldId="278"/>
            <ac:spMk id="2" creationId="{D719A8EB-19FA-EF40-8F66-267418A9018B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37" name="Google Shape;13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11" name="Google Shape;21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2.png"/><Relationship Id="rId7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8.png"/><Relationship Id="rId11" Type="http://schemas.openxmlformats.org/officeDocument/2006/relationships/image" Target="../media/image12.png"/><Relationship Id="rId5" Type="http://schemas.openxmlformats.org/officeDocument/2006/relationships/image" Target="../media/image17.png"/><Relationship Id="rId10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21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pa banderas">
  <p:cSld name="Diapositiva de título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1258" y="5077769"/>
            <a:ext cx="12220905" cy="1789617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8;p2"/>
          <p:cNvSpPr/>
          <p:nvPr/>
        </p:nvSpPr>
        <p:spPr>
          <a:xfrm>
            <a:off x="-12672" y="-1693"/>
            <a:ext cx="12207255" cy="5083127"/>
          </a:xfrm>
          <a:prstGeom prst="rect">
            <a:avLst/>
          </a:prstGeom>
          <a:solidFill>
            <a:srgbClr val="2C2A7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" name="Google Shape;9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30706" y="2078"/>
            <a:ext cx="4163877" cy="405123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" name="Google Shape;10;p2"/>
          <p:cNvGrpSpPr/>
          <p:nvPr/>
        </p:nvGrpSpPr>
        <p:grpSpPr>
          <a:xfrm>
            <a:off x="7008718" y="5361238"/>
            <a:ext cx="3839229" cy="1239206"/>
            <a:chOff x="8169499" y="5338777"/>
            <a:chExt cx="3666185" cy="1170719"/>
          </a:xfrm>
        </p:grpSpPr>
        <p:pic>
          <p:nvPicPr>
            <p:cNvPr id="11" name="Google Shape;11;p2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8574574" y="5338777"/>
              <a:ext cx="693314" cy="45135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" name="Google Shape;12;p2" descr="Imagen que contiene dibujo&#10;&#10;Descripción generada con confianza muy alta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9598502" y="5338777"/>
              <a:ext cx="693314" cy="45135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" name="Google Shape;13;p2" descr="Imagen que contiene alimentos&#10;&#10;Descripción generada con confianza muy alta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0597776" y="5342646"/>
              <a:ext cx="768440" cy="4613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" name="Google Shape;14;p2" descr="Imagen que contiene dibujo&#10;&#10;Descripción generada con confianza muy alta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8169499" y="6058137"/>
              <a:ext cx="693313" cy="45135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" name="Google Shape;15;p2" descr="Imagen que contiene dibujo&#10;&#10;Descripción generada con confianza muy alta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9167611" y="6047405"/>
              <a:ext cx="693313" cy="45135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" name="Google Shape;16;p2" descr="Imagen que contiene alimentos&#10;&#10;Descripción generada con confianza muy alta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10154991" y="6058137"/>
              <a:ext cx="693314" cy="45135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" name="Google Shape;17;p2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11142371" y="6058137"/>
              <a:ext cx="693313" cy="45135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8" name="Google Shape;18;p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7262078" cy="13199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9" name="Google Shape;19;p2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5809212" y="5091109"/>
            <a:ext cx="56431" cy="1779454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2"/>
          <p:cNvSpPr txBox="1">
            <a:spLocks noGrp="1"/>
          </p:cNvSpPr>
          <p:nvPr>
            <p:ph type="body" idx="1"/>
          </p:nvPr>
        </p:nvSpPr>
        <p:spPr>
          <a:xfrm>
            <a:off x="832075" y="3526681"/>
            <a:ext cx="7192963" cy="744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21" name="Google Shape;21;p2"/>
          <p:cNvSpPr/>
          <p:nvPr/>
        </p:nvSpPr>
        <p:spPr>
          <a:xfrm>
            <a:off x="-12993" y="5041245"/>
            <a:ext cx="12217987" cy="67793"/>
          </a:xfrm>
          <a:prstGeom prst="rect">
            <a:avLst/>
          </a:prstGeom>
          <a:solidFill>
            <a:srgbClr val="EC202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22" name="Google Shape;22;p2"/>
          <p:cNvSpPr txBox="1">
            <a:spLocks noGrp="1"/>
          </p:cNvSpPr>
          <p:nvPr>
            <p:ph type="body" idx="2"/>
          </p:nvPr>
        </p:nvSpPr>
        <p:spPr>
          <a:xfrm>
            <a:off x="831850" y="1911350"/>
            <a:ext cx="7097713" cy="12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pic>
        <p:nvPicPr>
          <p:cNvPr id="23" name="Google Shape;23;p2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482275" y="5562676"/>
            <a:ext cx="3141510" cy="81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24;p2" descr="Imagen que contiene alimentos, plato&#10;&#10;Descripción generada con confianza muy alta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3940742" y="5754753"/>
            <a:ext cx="1670282" cy="3634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el título" type="titleOnly">
  <p:cSld name="TITLE_ONLY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7262078" cy="13199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Libre Franklin Medium"/>
              <a:buNone/>
              <a:defRPr sz="4400" b="0" i="0" u="none" strike="noStrike" cap="non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" name="Google Shape;102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03" name="Google Shape;103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04" name="Google Shape;104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ido con título" type="objTx">
  <p:cSld name="OBJECT_WITH_CAPTION_TEXT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3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ibre Franklin Medium"/>
              <a:buNone/>
              <a:defRPr sz="3200" b="0" i="0" u="none" strike="noStrike" cap="non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" name="Google Shape;111;p13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12" name="Google Shape;112;p13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13" name="Google Shape;113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14" name="Google Shape;114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15" name="Google Shape;115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con título" type="picTx">
  <p:cSld name="PICTURE_WITH_CAPTION_TEXT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4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ibre Franklin Medium"/>
              <a:buNone/>
              <a:defRPr sz="3200" b="0" i="0" u="none" strike="noStrike" cap="non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" name="Google Shape;118;p14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19" name="Google Shape;119;p14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20" name="Google Shape;120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21" name="Google Shape;121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22" name="Google Shape;122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texto vertical" type="vertTx">
  <p:cSld name="VERTICAL_TEXT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7262078" cy="13199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Libre Franklin Medium"/>
              <a:buNone/>
              <a:defRPr sz="4400" b="0" i="0" u="none" strike="noStrike" cap="non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" name="Google Shape;125;p15"/>
          <p:cNvSpPr txBox="1">
            <a:spLocks noGrp="1"/>
          </p:cNvSpPr>
          <p:nvPr>
            <p:ph type="body" idx="1"/>
          </p:nvPr>
        </p:nvSpPr>
        <p:spPr>
          <a:xfrm rot="5400000">
            <a:off x="2192491" y="471334"/>
            <a:ext cx="2814829" cy="55234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26" name="Google Shape;126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27" name="Google Shape;127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28" name="Google Shape;128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vertical y texto" type="vertTitleAndTx">
  <p:cSld name="VERTICAL_TITLE_AND_VERTICAL_TEXT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6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Libre Franklin Medium"/>
              <a:buNone/>
              <a:defRPr sz="4400" b="0" i="0" u="none" strike="noStrike" cap="non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1" name="Google Shape;131;p16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32" name="Google Shape;132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33" name="Google Shape;133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34" name="Google Shape;134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FE91C70-D015-DA4B-ADF1-739CB6EB53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CD72E-49A3-AC41-BB8E-969A79EF2C41}" type="datetimeFigureOut">
              <a:rPr lang="x-none" smtClean="0"/>
              <a:t>14/11/2022</a:t>
            </a:fld>
            <a:endParaRPr lang="x-non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7A47850-B4E4-6E40-8F3B-1303DEE9E8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3BF759-423E-FF46-B775-CF441DE4F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BA1951-6C41-EF41-A012-8CDD3AF64257}" type="slidenum">
              <a:rPr lang="x-none" smtClean="0"/>
              <a:t>‹Nº›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8236868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Encabezado de sección">
  <p:cSld name="4_Encabezado de sección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9"/>
          <p:cNvSpPr/>
          <p:nvPr/>
        </p:nvSpPr>
        <p:spPr>
          <a:xfrm>
            <a:off x="709684" y="-2265"/>
            <a:ext cx="11484734" cy="682273"/>
          </a:xfrm>
          <a:prstGeom prst="rect">
            <a:avLst/>
          </a:prstGeom>
          <a:solidFill>
            <a:srgbClr val="2C2A7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" name="Google Shape;13;p9" descr="Imagen que contiene paraguas&#10;&#10;Descripción generada con confianza muy alta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357360" y="-4410"/>
            <a:ext cx="2865120" cy="6895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719286"/>
            <a:ext cx="12228347" cy="2315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9" descr="Imagen que contiene señal&#10;&#10;Descripción generada con confianza muy alta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144" y="55677"/>
            <a:ext cx="568960" cy="583387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9"/>
          <p:cNvSpPr/>
          <p:nvPr/>
        </p:nvSpPr>
        <p:spPr>
          <a:xfrm>
            <a:off x="-8586" y="673567"/>
            <a:ext cx="12217987" cy="45719"/>
          </a:xfrm>
          <a:prstGeom prst="rect">
            <a:avLst/>
          </a:prstGeom>
          <a:solidFill>
            <a:srgbClr val="EC202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7;p9"/>
          <p:cNvSpPr txBox="1">
            <a:spLocks noGrp="1"/>
          </p:cNvSpPr>
          <p:nvPr>
            <p:ph type="title"/>
          </p:nvPr>
        </p:nvSpPr>
        <p:spPr>
          <a:xfrm>
            <a:off x="833839" y="78578"/>
            <a:ext cx="10515600" cy="533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8" name="Google Shape;18;p9"/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>
            <a:lvl1pPr lvl="0">
              <a:buNone/>
              <a:defRPr sz="1300">
                <a:solidFill>
                  <a:schemeClr val="dk1"/>
                </a:solidFill>
              </a:defRPr>
            </a:lvl1pPr>
            <a:lvl2pPr lvl="1">
              <a:buNone/>
              <a:defRPr sz="1300">
                <a:solidFill>
                  <a:schemeClr val="dk1"/>
                </a:solidFill>
              </a:defRPr>
            </a:lvl2pPr>
            <a:lvl3pPr lvl="2">
              <a:buNone/>
              <a:defRPr sz="1300">
                <a:solidFill>
                  <a:schemeClr val="dk1"/>
                </a:solidFill>
              </a:defRPr>
            </a:lvl3pPr>
            <a:lvl4pPr lvl="3">
              <a:buNone/>
              <a:defRPr sz="1300">
                <a:solidFill>
                  <a:schemeClr val="dk1"/>
                </a:solidFill>
              </a:defRPr>
            </a:lvl4pPr>
            <a:lvl5pPr lvl="4">
              <a:buNone/>
              <a:defRPr sz="1300">
                <a:solidFill>
                  <a:schemeClr val="dk1"/>
                </a:solidFill>
              </a:defRPr>
            </a:lvl5pPr>
            <a:lvl6pPr lvl="5">
              <a:buNone/>
              <a:defRPr sz="1300">
                <a:solidFill>
                  <a:schemeClr val="dk1"/>
                </a:solidFill>
              </a:defRPr>
            </a:lvl6pPr>
            <a:lvl7pPr lvl="6">
              <a:buNone/>
              <a:defRPr sz="1300">
                <a:solidFill>
                  <a:schemeClr val="dk1"/>
                </a:solidFill>
              </a:defRPr>
            </a:lvl7pPr>
            <a:lvl8pPr lvl="7">
              <a:buNone/>
              <a:defRPr sz="1300">
                <a:solidFill>
                  <a:schemeClr val="dk1"/>
                </a:solidFill>
              </a:defRPr>
            </a:lvl8pPr>
            <a:lvl9pPr lvl="8">
              <a:buNone/>
              <a:defRPr sz="1300">
                <a:solidFill>
                  <a:schemeClr val="dk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x-none"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041192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>
  <p:cSld name="Título y objeto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"/>
          <p:cNvSpPr/>
          <p:nvPr/>
        </p:nvSpPr>
        <p:spPr>
          <a:xfrm>
            <a:off x="-27495" y="1125207"/>
            <a:ext cx="12212319" cy="4545511"/>
          </a:xfrm>
          <a:prstGeom prst="rect">
            <a:avLst/>
          </a:prstGeom>
          <a:solidFill>
            <a:srgbClr val="2C2A7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27" name="Google Shape;27;p3"/>
          <p:cNvPicPr preferRelativeResize="0"/>
          <p:nvPr/>
        </p:nvPicPr>
        <p:blipFill rotWithShape="1">
          <a:blip r:embed="rId2">
            <a:alphaModFix/>
          </a:blip>
          <a:srcRect t="-227" r="57" b="5827"/>
          <a:stretch/>
        </p:blipFill>
        <p:spPr>
          <a:xfrm>
            <a:off x="7221283" y="1111560"/>
            <a:ext cx="4970718" cy="455226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28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-2378" y="5734847"/>
            <a:ext cx="12208027" cy="1140326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3"/>
          <p:cNvSpPr txBox="1">
            <a:spLocks noGrp="1"/>
          </p:cNvSpPr>
          <p:nvPr>
            <p:ph type="title"/>
          </p:nvPr>
        </p:nvSpPr>
        <p:spPr>
          <a:xfrm>
            <a:off x="797257" y="2770054"/>
            <a:ext cx="7262078" cy="13199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Montserrat"/>
              <a:buNone/>
              <a:defRPr sz="3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" name="Google Shape;30;p3"/>
          <p:cNvSpPr/>
          <p:nvPr/>
        </p:nvSpPr>
        <p:spPr>
          <a:xfrm>
            <a:off x="-23404" y="5670719"/>
            <a:ext cx="12217987" cy="67793"/>
          </a:xfrm>
          <a:prstGeom prst="rect">
            <a:avLst/>
          </a:prstGeom>
          <a:solidFill>
            <a:srgbClr val="EC202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31" name="Google Shape;31;p3"/>
          <p:cNvSpPr/>
          <p:nvPr/>
        </p:nvSpPr>
        <p:spPr>
          <a:xfrm>
            <a:off x="-23404" y="1057450"/>
            <a:ext cx="12217987" cy="67793"/>
          </a:xfrm>
          <a:prstGeom prst="rect">
            <a:avLst/>
          </a:prstGeom>
          <a:solidFill>
            <a:srgbClr val="EC202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">
  <p:cSld name="Encabezado de sección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4"/>
          <p:cNvSpPr/>
          <p:nvPr/>
        </p:nvSpPr>
        <p:spPr>
          <a:xfrm>
            <a:off x="709684" y="-2265"/>
            <a:ext cx="11484734" cy="682273"/>
          </a:xfrm>
          <a:prstGeom prst="rect">
            <a:avLst/>
          </a:prstGeom>
          <a:solidFill>
            <a:srgbClr val="2C2A7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34" name="Google Shape;34;p4" descr="Imagen que contiene paraguas&#10;&#10;Descripción generada con confianza muy alta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357360" y="-4410"/>
            <a:ext cx="2865120" cy="6895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oogle Shape;35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719286"/>
            <a:ext cx="12228347" cy="2315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36;p4" descr="Imagen que contiene reloj&#10;&#10;Descripción generada con confianza muy alta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1440" y="6598818"/>
            <a:ext cx="1412240" cy="172923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4"/>
          <p:cNvSpPr/>
          <p:nvPr/>
        </p:nvSpPr>
        <p:spPr>
          <a:xfrm rot="10800000" flipH="1">
            <a:off x="-4360" y="6493038"/>
            <a:ext cx="12191999" cy="44428"/>
          </a:xfrm>
          <a:prstGeom prst="rect">
            <a:avLst/>
          </a:prstGeom>
          <a:solidFill>
            <a:srgbClr val="EC202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38" name="Google Shape;38;p4"/>
          <p:cNvSpPr/>
          <p:nvPr/>
        </p:nvSpPr>
        <p:spPr>
          <a:xfrm>
            <a:off x="-8586" y="673567"/>
            <a:ext cx="12217987" cy="45719"/>
          </a:xfrm>
          <a:prstGeom prst="rect">
            <a:avLst/>
          </a:prstGeom>
          <a:solidFill>
            <a:srgbClr val="EC202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39" name="Google Shape;39;p4"/>
          <p:cNvSpPr txBox="1">
            <a:spLocks noGrp="1"/>
          </p:cNvSpPr>
          <p:nvPr>
            <p:ph type="title"/>
          </p:nvPr>
        </p:nvSpPr>
        <p:spPr>
          <a:xfrm>
            <a:off x="833839" y="78578"/>
            <a:ext cx="10515600" cy="533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40" name="Google Shape;40;p4" descr="Imagen que contiene objeto, reloj&#10;&#10;Descripción generada con confianza muy alta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152909" y="6640049"/>
            <a:ext cx="914401" cy="117245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4"/>
          <p:cNvSpPr txBox="1">
            <a:spLocks noGrp="1"/>
          </p:cNvSpPr>
          <p:nvPr>
            <p:ph type="body" idx="1"/>
          </p:nvPr>
        </p:nvSpPr>
        <p:spPr>
          <a:xfrm>
            <a:off x="833438" y="1037255"/>
            <a:ext cx="10515600" cy="5062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pic>
        <p:nvPicPr>
          <p:cNvPr id="42" name="Google Shape;42;p4" descr="Imagen que contiene señal&#10;&#10;Descripción generada con confianza muy alta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0370" y="43518"/>
            <a:ext cx="597385" cy="6020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Encabezado de sección">
  <p:cSld name="2_Encabezado de sección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5"/>
          <p:cNvSpPr/>
          <p:nvPr/>
        </p:nvSpPr>
        <p:spPr>
          <a:xfrm>
            <a:off x="709684" y="-2265"/>
            <a:ext cx="11484734" cy="682273"/>
          </a:xfrm>
          <a:prstGeom prst="rect">
            <a:avLst/>
          </a:prstGeom>
          <a:solidFill>
            <a:srgbClr val="2C2A7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45" name="Google Shape;45;p5" descr="Imagen que contiene paraguas&#10;&#10;Descripción generada con confianza muy alta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357360" y="-4410"/>
            <a:ext cx="2865120" cy="6895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719286"/>
            <a:ext cx="12228347" cy="2315504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5"/>
          <p:cNvSpPr/>
          <p:nvPr/>
        </p:nvSpPr>
        <p:spPr>
          <a:xfrm>
            <a:off x="-8586" y="673567"/>
            <a:ext cx="12217987" cy="45719"/>
          </a:xfrm>
          <a:prstGeom prst="rect">
            <a:avLst/>
          </a:prstGeom>
          <a:solidFill>
            <a:srgbClr val="EC202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48" name="Google Shape;48;p5"/>
          <p:cNvSpPr txBox="1">
            <a:spLocks noGrp="1"/>
          </p:cNvSpPr>
          <p:nvPr>
            <p:ph type="title"/>
          </p:nvPr>
        </p:nvSpPr>
        <p:spPr>
          <a:xfrm>
            <a:off x="833839" y="78578"/>
            <a:ext cx="10515600" cy="533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" name="Google Shape;49;p5"/>
          <p:cNvSpPr txBox="1">
            <a:spLocks noGrp="1"/>
          </p:cNvSpPr>
          <p:nvPr>
            <p:ph type="body" idx="1"/>
          </p:nvPr>
        </p:nvSpPr>
        <p:spPr>
          <a:xfrm>
            <a:off x="833838" y="1037939"/>
            <a:ext cx="10515199" cy="5021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pic>
        <p:nvPicPr>
          <p:cNvPr id="50" name="Google Shape;50;p5" descr="Imagen que contiene señal&#10;&#10;Descripción generada con confianza muy alta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0370" y="43518"/>
            <a:ext cx="597385" cy="6020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Encabezado de sección">
  <p:cSld name="1_Encabezado de sección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6"/>
          <p:cNvSpPr/>
          <p:nvPr/>
        </p:nvSpPr>
        <p:spPr>
          <a:xfrm>
            <a:off x="709684" y="-2265"/>
            <a:ext cx="11484734" cy="682273"/>
          </a:xfrm>
          <a:prstGeom prst="rect">
            <a:avLst/>
          </a:prstGeom>
          <a:solidFill>
            <a:srgbClr val="2C2A7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53" name="Google Shape;53;p6" descr="Imagen que contiene paraguas&#10;&#10;Descripción generada con confianza muy alta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357360" y="-4410"/>
            <a:ext cx="2865120" cy="68954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54;p6" descr="Imagen que contiene reloj&#10;&#10;Descripción generada con confianza muy alta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440" y="6598818"/>
            <a:ext cx="1412240" cy="172923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6"/>
          <p:cNvSpPr/>
          <p:nvPr/>
        </p:nvSpPr>
        <p:spPr>
          <a:xfrm rot="10800000" flipH="1">
            <a:off x="-4360" y="6493038"/>
            <a:ext cx="12191999" cy="44428"/>
          </a:xfrm>
          <a:prstGeom prst="rect">
            <a:avLst/>
          </a:prstGeom>
          <a:solidFill>
            <a:srgbClr val="EC202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56" name="Google Shape;56;p6"/>
          <p:cNvSpPr/>
          <p:nvPr/>
        </p:nvSpPr>
        <p:spPr>
          <a:xfrm>
            <a:off x="-8586" y="673567"/>
            <a:ext cx="12217987" cy="45719"/>
          </a:xfrm>
          <a:prstGeom prst="rect">
            <a:avLst/>
          </a:prstGeom>
          <a:solidFill>
            <a:srgbClr val="EC202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57" name="Google Shape;57;p6"/>
          <p:cNvSpPr txBox="1">
            <a:spLocks noGrp="1"/>
          </p:cNvSpPr>
          <p:nvPr>
            <p:ph type="title"/>
          </p:nvPr>
        </p:nvSpPr>
        <p:spPr>
          <a:xfrm>
            <a:off x="833839" y="78578"/>
            <a:ext cx="10515600" cy="533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58" name="Google Shape;58;p6" descr="Imagen que contiene objeto, reloj&#10;&#10;Descripción generada con confianza muy alta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152909" y="6640049"/>
            <a:ext cx="914401" cy="117245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6"/>
          <p:cNvSpPr txBox="1">
            <a:spLocks noGrp="1"/>
          </p:cNvSpPr>
          <p:nvPr>
            <p:ph type="body" idx="1"/>
          </p:nvPr>
        </p:nvSpPr>
        <p:spPr>
          <a:xfrm>
            <a:off x="833438" y="1036969"/>
            <a:ext cx="10515600" cy="4954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pic>
        <p:nvPicPr>
          <p:cNvPr id="60" name="Google Shape;60;p6" descr="Imagen que contiene señal&#10;&#10;Descripción generada con confianza muy alta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0370" y="43518"/>
            <a:ext cx="597385" cy="6020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Encabezado de sección">
  <p:cSld name="3_Encabezado de secció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7"/>
          <p:cNvSpPr/>
          <p:nvPr/>
        </p:nvSpPr>
        <p:spPr>
          <a:xfrm>
            <a:off x="709684" y="-2265"/>
            <a:ext cx="11484734" cy="682273"/>
          </a:xfrm>
          <a:prstGeom prst="rect">
            <a:avLst/>
          </a:prstGeom>
          <a:solidFill>
            <a:srgbClr val="2C2A7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63" name="Google Shape;63;p7" descr="Imagen que contiene paraguas&#10;&#10;Descripción generada con confianza muy alta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357360" y="-4410"/>
            <a:ext cx="2865120" cy="68954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7"/>
          <p:cNvSpPr/>
          <p:nvPr/>
        </p:nvSpPr>
        <p:spPr>
          <a:xfrm>
            <a:off x="-8586" y="673567"/>
            <a:ext cx="12217987" cy="45719"/>
          </a:xfrm>
          <a:prstGeom prst="rect">
            <a:avLst/>
          </a:prstGeom>
          <a:solidFill>
            <a:srgbClr val="EC202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65" name="Google Shape;65;p7"/>
          <p:cNvSpPr txBox="1">
            <a:spLocks noGrp="1"/>
          </p:cNvSpPr>
          <p:nvPr>
            <p:ph type="title"/>
          </p:nvPr>
        </p:nvSpPr>
        <p:spPr>
          <a:xfrm>
            <a:off x="833839" y="78578"/>
            <a:ext cx="10515600" cy="533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6" name="Google Shape;66;p7"/>
          <p:cNvSpPr txBox="1">
            <a:spLocks noGrp="1"/>
          </p:cNvSpPr>
          <p:nvPr>
            <p:ph type="body" idx="1"/>
          </p:nvPr>
        </p:nvSpPr>
        <p:spPr>
          <a:xfrm>
            <a:off x="833838" y="1036991"/>
            <a:ext cx="10515199" cy="5145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pic>
        <p:nvPicPr>
          <p:cNvPr id="67" name="Google Shape;67;p7" descr="Imagen que contiene señal&#10;&#10;Descripción generada con confianza muy alta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370" y="43518"/>
            <a:ext cx="597385" cy="6020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Diapositiva de título">
  <p:cSld name="1_Diapositiva de título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1258" y="5077769"/>
            <a:ext cx="12220905" cy="1789617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8"/>
          <p:cNvSpPr/>
          <p:nvPr/>
        </p:nvSpPr>
        <p:spPr>
          <a:xfrm>
            <a:off x="-12672" y="-1693"/>
            <a:ext cx="12207255" cy="5083127"/>
          </a:xfrm>
          <a:prstGeom prst="rect">
            <a:avLst/>
          </a:prstGeom>
          <a:solidFill>
            <a:srgbClr val="2C2A7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71" name="Google Shape;71;p8"/>
          <p:cNvSpPr/>
          <p:nvPr/>
        </p:nvSpPr>
        <p:spPr>
          <a:xfrm>
            <a:off x="-23404" y="5041245"/>
            <a:ext cx="12217987" cy="67793"/>
          </a:xfrm>
          <a:prstGeom prst="rect">
            <a:avLst/>
          </a:prstGeom>
          <a:solidFill>
            <a:srgbClr val="EC202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72" name="Google Shape;72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25270" y="2078"/>
            <a:ext cx="5269313" cy="5124473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66922" y="5091109"/>
            <a:ext cx="56431" cy="1779453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8" descr="Imagen que contiene dibujo&#10;&#10;Descripción generada con confianza muy alta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996725" y="4000498"/>
            <a:ext cx="284410" cy="295142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581640" y="4000499"/>
            <a:ext cx="284410" cy="29514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8" descr="Imagen que contiene dibujo&#10;&#10;Descripción generada con confianza muy alta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04204" y="1886218"/>
            <a:ext cx="348804" cy="359536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8" descr="Imagen que contiene dibujo&#10;&#10;Descripción generada con confianza muy alta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411810" y="4000499"/>
            <a:ext cx="284410" cy="295142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8" descr="Imagen que contiene dibujo&#10;&#10;Descripción generada con confianza muy alta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904204" y="1338865"/>
            <a:ext cx="348804" cy="359536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8"/>
          <p:cNvSpPr txBox="1"/>
          <p:nvPr/>
        </p:nvSpPr>
        <p:spPr>
          <a:xfrm>
            <a:off x="1375893" y="1279301"/>
            <a:ext cx="5351170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ES"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http://laconga.redclara.net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ES"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contacto@laconga.redclara.net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8"/>
          <p:cNvSpPr txBox="1"/>
          <p:nvPr/>
        </p:nvSpPr>
        <p:spPr>
          <a:xfrm>
            <a:off x="4835275" y="4424050"/>
            <a:ext cx="2607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ES"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lacongaphysics</a:t>
            </a:r>
            <a:endParaRPr sz="18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1" name="Google Shape;81;p8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048882" y="5356951"/>
            <a:ext cx="4081453" cy="1065041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8"/>
          <p:cNvSpPr/>
          <p:nvPr/>
        </p:nvSpPr>
        <p:spPr>
          <a:xfrm>
            <a:off x="5996725" y="6029838"/>
            <a:ext cx="6096000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s-ES"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El apoyo de la Comisión Europea para la producción de esta publicación no constituye una aprobación del contenido, el cual refleja únicamente las opiniones de los autores, y la Comisión no se hace responsable del uso que pueda hacerse de la información contenida en la misma.</a:t>
            </a:r>
            <a:endParaRPr sz="1000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3" name="Google Shape;83;p8" descr="Imagen que contiene alimentos, plato&#10;&#10;Descripción generada con confianza muy alta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8118984" y="5465581"/>
            <a:ext cx="2108750" cy="4588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 objetos" type="twoObj">
  <p:cSld name="TWO_OBJECTS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7262078" cy="13199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Libre Franklin Medium"/>
              <a:buNone/>
              <a:defRPr sz="4400" b="0" i="0" u="none" strike="noStrike" cap="non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" name="Google Shape;86;p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87" name="Google Shape;87;p9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88" name="Google Shape;88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89" name="Google Shape;89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90" name="Google Shape;90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ción" type="twoTxTwoObj">
  <p:cSld name="TWO_OBJECTS_WITH_TEXT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0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Libre Franklin Medium"/>
              <a:buNone/>
              <a:defRPr sz="4400" b="0" i="0" u="none" strike="noStrike" cap="non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" name="Google Shape;93;p10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94" name="Google Shape;94;p10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95" name="Google Shape;95;p10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96" name="Google Shape;96;p10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97" name="Google Shape;97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98" name="Google Shape;98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99" name="Google Shape;99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9" r:id="rId11"/>
    <p:sldLayoutId id="2147483660" r:id="rId12"/>
    <p:sldLayoutId id="2147483661" r:id="rId13"/>
    <p:sldLayoutId id="2147483662" r:id="rId14"/>
    <p:sldLayoutId id="2147483664" r:id="rId15"/>
    <p:sldLayoutId id="2147483665" r:id="rId1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jp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10" Type="http://schemas.openxmlformats.org/officeDocument/2006/relationships/image" Target="../media/image76.png"/><Relationship Id="rId4" Type="http://schemas.openxmlformats.org/officeDocument/2006/relationships/image" Target="../media/image70.png"/><Relationship Id="rId9" Type="http://schemas.openxmlformats.org/officeDocument/2006/relationships/image" Target="../media/image7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laconga.redclara.net/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6.svg"/><Relationship Id="rId18" Type="http://schemas.openxmlformats.org/officeDocument/2006/relationships/image" Target="../media/image51.png"/><Relationship Id="rId3" Type="http://schemas.openxmlformats.org/officeDocument/2006/relationships/image" Target="../media/image36.png"/><Relationship Id="rId7" Type="http://schemas.openxmlformats.org/officeDocument/2006/relationships/image" Target="../media/image40.svg"/><Relationship Id="rId12" Type="http://schemas.openxmlformats.org/officeDocument/2006/relationships/image" Target="../media/image45.png"/><Relationship Id="rId17" Type="http://schemas.openxmlformats.org/officeDocument/2006/relationships/image" Target="../media/image50.png"/><Relationship Id="rId2" Type="http://schemas.openxmlformats.org/officeDocument/2006/relationships/image" Target="../media/image35.png"/><Relationship Id="rId16" Type="http://schemas.openxmlformats.org/officeDocument/2006/relationships/image" Target="../media/image49.svg"/><Relationship Id="rId20" Type="http://schemas.openxmlformats.org/officeDocument/2006/relationships/image" Target="../media/image5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9.png"/><Relationship Id="rId11" Type="http://schemas.openxmlformats.org/officeDocument/2006/relationships/image" Target="../media/image44.svg"/><Relationship Id="rId5" Type="http://schemas.openxmlformats.org/officeDocument/2006/relationships/image" Target="../media/image38.png"/><Relationship Id="rId15" Type="http://schemas.openxmlformats.org/officeDocument/2006/relationships/image" Target="../media/image48.png"/><Relationship Id="rId10" Type="http://schemas.openxmlformats.org/officeDocument/2006/relationships/image" Target="../media/image43.png"/><Relationship Id="rId19" Type="http://schemas.openxmlformats.org/officeDocument/2006/relationships/image" Target="../media/image52.png"/><Relationship Id="rId4" Type="http://schemas.openxmlformats.org/officeDocument/2006/relationships/image" Target="../media/image37.png"/><Relationship Id="rId9" Type="http://schemas.openxmlformats.org/officeDocument/2006/relationships/image" Target="../media/image42.svg"/><Relationship Id="rId14" Type="http://schemas.openxmlformats.org/officeDocument/2006/relationships/image" Target="../media/image47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svg"/><Relationship Id="rId13" Type="http://schemas.openxmlformats.org/officeDocument/2006/relationships/image" Target="../media/image45.png"/><Relationship Id="rId18" Type="http://schemas.openxmlformats.org/officeDocument/2006/relationships/image" Target="../media/image49.svg"/><Relationship Id="rId3" Type="http://schemas.openxmlformats.org/officeDocument/2006/relationships/image" Target="../media/image55.svg"/><Relationship Id="rId21" Type="http://schemas.openxmlformats.org/officeDocument/2006/relationships/image" Target="../media/image65.svg"/><Relationship Id="rId7" Type="http://schemas.openxmlformats.org/officeDocument/2006/relationships/image" Target="../media/image59.png"/><Relationship Id="rId12" Type="http://schemas.openxmlformats.org/officeDocument/2006/relationships/image" Target="../media/image44.svg"/><Relationship Id="rId17" Type="http://schemas.openxmlformats.org/officeDocument/2006/relationships/image" Target="../media/image48.png"/><Relationship Id="rId2" Type="http://schemas.openxmlformats.org/officeDocument/2006/relationships/image" Target="../media/image54.png"/><Relationship Id="rId16" Type="http://schemas.openxmlformats.org/officeDocument/2006/relationships/image" Target="../media/image42.svg"/><Relationship Id="rId20" Type="http://schemas.openxmlformats.org/officeDocument/2006/relationships/image" Target="../media/image6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8.svg"/><Relationship Id="rId11" Type="http://schemas.openxmlformats.org/officeDocument/2006/relationships/image" Target="../media/image43.png"/><Relationship Id="rId5" Type="http://schemas.openxmlformats.org/officeDocument/2006/relationships/image" Target="../media/image57.png"/><Relationship Id="rId15" Type="http://schemas.openxmlformats.org/officeDocument/2006/relationships/image" Target="../media/image41.png"/><Relationship Id="rId23" Type="http://schemas.openxmlformats.org/officeDocument/2006/relationships/image" Target="../media/image67.png"/><Relationship Id="rId10" Type="http://schemas.openxmlformats.org/officeDocument/2006/relationships/image" Target="../media/image62.svg"/><Relationship Id="rId19" Type="http://schemas.openxmlformats.org/officeDocument/2006/relationships/image" Target="../media/image63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Relationship Id="rId14" Type="http://schemas.openxmlformats.org/officeDocument/2006/relationships/image" Target="../media/image46.svg"/><Relationship Id="rId22" Type="http://schemas.openxmlformats.org/officeDocument/2006/relationships/image" Target="../media/image6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7"/>
          <p:cNvSpPr txBox="1">
            <a:spLocks noGrp="1"/>
          </p:cNvSpPr>
          <p:nvPr>
            <p:ph type="title"/>
          </p:nvPr>
        </p:nvSpPr>
        <p:spPr>
          <a:xfrm>
            <a:off x="233525" y="394531"/>
            <a:ext cx="8526652" cy="2201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es-ES" b="1" dirty="0"/>
              <a:t>LA-</a:t>
            </a:r>
            <a:r>
              <a:rPr lang="es-ES" b="1" dirty="0" err="1"/>
              <a:t>CoNGA</a:t>
            </a:r>
            <a:r>
              <a:rPr lang="es-ES" b="1" dirty="0"/>
              <a:t> </a:t>
            </a:r>
            <a:r>
              <a:rPr lang="es-ES" b="1" dirty="0" err="1">
                <a:latin typeface="Montserrat Medium"/>
                <a:ea typeface="Montserrat Medium"/>
                <a:cs typeface="Montserrat Medium"/>
                <a:sym typeface="Montserrat Medium"/>
              </a:rPr>
              <a:t>physics</a:t>
            </a:r>
            <a:br>
              <a:rPr lang="es-ES" dirty="0">
                <a:latin typeface="Montserrat Medium"/>
                <a:ea typeface="Montserrat Medium"/>
                <a:cs typeface="Montserrat Medium"/>
                <a:sym typeface="Montserrat Medium"/>
              </a:rPr>
            </a:br>
            <a:r>
              <a:rPr lang="en-US" sz="2400" dirty="0">
                <a:latin typeface="+mj-lt"/>
                <a:ea typeface="Montserrat Medium"/>
                <a:cs typeface="Montserrat Medium"/>
                <a:sym typeface="Montserrat Medium"/>
              </a:rPr>
              <a:t>a case study for open science education collaboration between Latin America and Europe</a:t>
            </a:r>
            <a:endParaRPr sz="2400" dirty="0">
              <a:latin typeface="+mj-lt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41" name="Google Shape;141;p17"/>
          <p:cNvSpPr txBox="1">
            <a:spLocks noGrp="1"/>
          </p:cNvSpPr>
          <p:nvPr>
            <p:ph type="body" idx="2"/>
          </p:nvPr>
        </p:nvSpPr>
        <p:spPr>
          <a:xfrm>
            <a:off x="346414" y="3620156"/>
            <a:ext cx="5343186" cy="12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rPr lang="es-EC" sz="1800" b="1" dirty="0">
                <a:latin typeface="+mn-lt"/>
                <a:ea typeface="Roboto"/>
                <a:cs typeface="Roboto"/>
                <a:sym typeface="Roboto"/>
              </a:rPr>
              <a:t>Dennis Cazar Ramírez 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rPr lang="es-EC" sz="1800" dirty="0">
                <a:latin typeface="+mn-lt"/>
                <a:ea typeface="Roboto"/>
                <a:cs typeface="Roboto"/>
                <a:sym typeface="Roboto"/>
              </a:rPr>
              <a:t>Departamento de Electrónica 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rPr lang="es-EC" sz="1800" dirty="0">
                <a:latin typeface="+mn-lt"/>
                <a:ea typeface="Roboto"/>
                <a:cs typeface="Roboto"/>
                <a:sym typeface="Roboto"/>
              </a:rPr>
              <a:t>Universidad san Francisco de Quito USFQ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rPr lang="es-EC" sz="1800" i="1" dirty="0">
                <a:latin typeface="+mn-lt"/>
                <a:ea typeface="Roboto"/>
                <a:cs typeface="Roboto"/>
                <a:sym typeface="Roboto"/>
              </a:rPr>
              <a:t>On </a:t>
            </a:r>
            <a:r>
              <a:rPr lang="es-EC" sz="1800" i="1" dirty="0" err="1">
                <a:latin typeface="+mn-lt"/>
                <a:ea typeface="Roboto"/>
                <a:cs typeface="Roboto"/>
                <a:sym typeface="Roboto"/>
              </a:rPr>
              <a:t>behalf</a:t>
            </a:r>
            <a:r>
              <a:rPr lang="es-EC" sz="1800" i="1" dirty="0">
                <a:latin typeface="+mn-lt"/>
                <a:ea typeface="Roboto"/>
                <a:cs typeface="Roboto"/>
                <a:sym typeface="Roboto"/>
              </a:rPr>
              <a:t> </a:t>
            </a:r>
            <a:r>
              <a:rPr lang="es-EC" sz="1800" i="1" dirty="0" err="1">
                <a:latin typeface="+mn-lt"/>
                <a:ea typeface="Roboto"/>
                <a:cs typeface="Roboto"/>
                <a:sym typeface="Roboto"/>
              </a:rPr>
              <a:t>of</a:t>
            </a:r>
            <a:r>
              <a:rPr lang="es-EC" sz="1800" i="1" dirty="0">
                <a:latin typeface="+mn-lt"/>
                <a:ea typeface="Roboto"/>
                <a:cs typeface="Roboto"/>
                <a:sym typeface="Roboto"/>
              </a:rPr>
              <a:t> LA-</a:t>
            </a:r>
            <a:r>
              <a:rPr lang="es-EC" sz="1800" i="1" dirty="0" err="1">
                <a:latin typeface="+mn-lt"/>
                <a:ea typeface="Roboto"/>
                <a:cs typeface="Roboto"/>
                <a:sym typeface="Roboto"/>
              </a:rPr>
              <a:t>CoNGA</a:t>
            </a:r>
            <a:r>
              <a:rPr lang="es-EC" sz="1800" i="1" dirty="0">
                <a:latin typeface="+mn-lt"/>
                <a:ea typeface="Roboto"/>
                <a:cs typeface="Roboto"/>
                <a:sym typeface="Roboto"/>
              </a:rPr>
              <a:t> physics </a:t>
            </a:r>
            <a:r>
              <a:rPr lang="es-EC" sz="1800" i="1" dirty="0" err="1">
                <a:latin typeface="+mn-lt"/>
                <a:ea typeface="Roboto"/>
                <a:cs typeface="Roboto"/>
                <a:sym typeface="Roboto"/>
              </a:rPr>
              <a:t>consortium</a:t>
            </a:r>
            <a:endParaRPr sz="1800" i="1" dirty="0">
              <a:latin typeface="+mn-lt"/>
              <a:ea typeface="Roboto"/>
              <a:cs typeface="Roboto"/>
              <a:sym typeface="Roboto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CFF15E-87A7-B54C-A503-10902CBB7EAB}"/>
              </a:ext>
            </a:extLst>
          </p:cNvPr>
          <p:cNvSpPr txBox="1"/>
          <p:nvPr/>
        </p:nvSpPr>
        <p:spPr>
          <a:xfrm>
            <a:off x="1313928" y="2396468"/>
            <a:ext cx="63658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 dirty="0">
                <a:solidFill>
                  <a:schemeClr val="accent4"/>
                </a:solidFill>
              </a:rPr>
              <a:t>XIV Latin American Symposium on High Energy Physics</a:t>
            </a:r>
          </a:p>
          <a:p>
            <a:pPr algn="ctr"/>
            <a:r>
              <a:rPr lang="en-US" sz="1800" b="1" dirty="0">
                <a:solidFill>
                  <a:schemeClr val="accent4"/>
                </a:solidFill>
              </a:rPr>
              <a:t>Quito 11 – 14 – 2022 </a:t>
            </a:r>
            <a:endParaRPr lang="es-ES_tradnl" sz="1800" b="1" dirty="0">
              <a:solidFill>
                <a:schemeClr val="accent4"/>
              </a:solidFill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51E8B346-2E19-4E28-8204-3177E25613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55916" y="3242776"/>
            <a:ext cx="1572532" cy="1442408"/>
          </a:xfrm>
          <a:prstGeom prst="rect">
            <a:avLst/>
          </a:prstGeom>
        </p:spPr>
      </p:pic>
      <p:pic>
        <p:nvPicPr>
          <p:cNvPr id="7" name="Picture 9">
            <a:extLst>
              <a:ext uri="{FF2B5EF4-FFF2-40B4-BE49-F238E27FC236}">
                <a16:creationId xmlns:a16="http://schemas.microsoft.com/office/drawing/2014/main" id="{F2EC867D-F601-4C22-BEE4-D5E21A5A4F9E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7337685" y="3242777"/>
            <a:ext cx="2686848" cy="14430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D5C8E0-5BE6-3046-9DD6-E409A2015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b="1" kern="1200" dirty="0" err="1">
                <a:latin typeface="Roboto" panose="020B0604020202020204" charset="0"/>
                <a:ea typeface="Roboto" panose="020B0604020202020204" charset="0"/>
                <a:cs typeface="Lohit Devanagari" pitchFamily="2"/>
              </a:rPr>
              <a:t>Remote-access</a:t>
            </a:r>
            <a:r>
              <a:rPr lang="es-CO" b="1" kern="1200" dirty="0">
                <a:latin typeface="Roboto" panose="020B0604020202020204" charset="0"/>
                <a:ea typeface="Roboto" panose="020B0604020202020204" charset="0"/>
                <a:cs typeface="Lohit Devanagari" pitchFamily="2"/>
              </a:rPr>
              <a:t> </a:t>
            </a:r>
            <a:r>
              <a:rPr lang="es-CO" b="1" kern="1200" dirty="0" err="1">
                <a:latin typeface="Roboto" panose="020B0604020202020204" charset="0"/>
                <a:ea typeface="Roboto" panose="020B0604020202020204" charset="0"/>
                <a:cs typeface="Lohit Devanagari" pitchFamily="2"/>
              </a:rPr>
              <a:t>labs</a:t>
            </a:r>
            <a:br>
              <a:rPr lang="es-CO" b="1" kern="1200" dirty="0">
                <a:latin typeface="Liberation Sans" pitchFamily="18"/>
                <a:ea typeface="Noto Sans CJK SC" pitchFamily="2"/>
                <a:cs typeface="Lohit Devanagari" pitchFamily="2"/>
              </a:rPr>
            </a:br>
            <a:endParaRPr lang="es-ES_tradnl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E66B493-5B5F-E848-9D8F-AABA44D343E5}"/>
              </a:ext>
            </a:extLst>
          </p:cNvPr>
          <p:cNvGrpSpPr/>
          <p:nvPr/>
        </p:nvGrpSpPr>
        <p:grpSpPr>
          <a:xfrm>
            <a:off x="696191" y="737756"/>
            <a:ext cx="10764693" cy="5569526"/>
            <a:chOff x="788308" y="865799"/>
            <a:chExt cx="9914040" cy="4794481"/>
          </a:xfrm>
        </p:grpSpPr>
        <p:sp>
          <p:nvSpPr>
            <p:cNvPr id="4" name="Slide Number Placeholder 3">
              <a:extLst>
                <a:ext uri="{FF2B5EF4-FFF2-40B4-BE49-F238E27FC236}">
                  <a16:creationId xmlns:a16="http://schemas.microsoft.com/office/drawing/2014/main" id="{76DE1D20-59E3-E64B-B736-4A8E4E37EC39}"/>
                </a:ext>
              </a:extLst>
            </p:cNvPr>
            <p:cNvSpPr txBox="1">
              <a:spLocks/>
            </p:cNvSpPr>
            <p:nvPr/>
          </p:nvSpPr>
          <p:spPr>
            <a:xfrm>
              <a:off x="7933948" y="5165280"/>
              <a:ext cx="2348280" cy="390600"/>
            </a:xfrm>
            <a:prstGeom prst="rect">
              <a:avLst/>
            </a:prstGeom>
          </p:spPr>
          <p:txBody>
            <a:bodyPr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fld id="{4C71EE00-8599-7546-802C-B5814ECDE431}" type="slidenum">
                <a:rPr lang="es-CO" smtClean="0"/>
                <a:pPr/>
                <a:t>10</a:t>
              </a:fld>
              <a:endParaRPr lang="es-CO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017F5FD-3415-D14D-928D-69B7A3974C3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lum/>
              <a:alphaModFix/>
            </a:blip>
            <a:srcRect/>
            <a:stretch>
              <a:fillRect/>
            </a:stretch>
          </p:blipFill>
          <p:spPr>
            <a:xfrm>
              <a:off x="1350628" y="1400040"/>
              <a:ext cx="867959" cy="86795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7C73FD9-D74F-764D-B897-618A27A9CE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lum/>
              <a:alphaModFix/>
            </a:blip>
            <a:srcRect/>
            <a:stretch>
              <a:fillRect/>
            </a:stretch>
          </p:blipFill>
          <p:spPr>
            <a:xfrm>
              <a:off x="7222588" y="3024000"/>
              <a:ext cx="3479760" cy="20336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112F428-0FA1-4A4F-8C4E-920801CCED9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lum/>
              <a:alphaModFix/>
            </a:blip>
            <a:srcRect/>
            <a:stretch>
              <a:fillRect/>
            </a:stretch>
          </p:blipFill>
          <p:spPr>
            <a:xfrm>
              <a:off x="3082588" y="1328760"/>
              <a:ext cx="1117800" cy="9752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69F816E-3CA8-1D4D-803B-4C5E5D56038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lum/>
              <a:alphaModFix/>
            </a:blip>
            <a:srcRect/>
            <a:stretch>
              <a:fillRect/>
            </a:stretch>
          </p:blipFill>
          <p:spPr>
            <a:xfrm>
              <a:off x="6534628" y="1368000"/>
              <a:ext cx="1155960" cy="11559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60CD6C3-82F8-9543-AFC4-55822D69149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lum/>
              <a:alphaModFix/>
            </a:blip>
            <a:srcRect l="25228" t="37328" r="23964" b="49806"/>
            <a:stretch>
              <a:fillRect/>
            </a:stretch>
          </p:blipFill>
          <p:spPr>
            <a:xfrm>
              <a:off x="4930468" y="1368000"/>
              <a:ext cx="1176120" cy="792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5CFD680C-B9FC-9E45-9F66-31CA1BEE5AD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lum/>
              <a:alphaModFix/>
            </a:blip>
            <a:srcRect/>
            <a:stretch>
              <a:fillRect/>
            </a:stretch>
          </p:blipFill>
          <p:spPr>
            <a:xfrm>
              <a:off x="8914588" y="1296000"/>
              <a:ext cx="1227959" cy="122795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581DF19-7E09-5243-98BB-FF2FA251E34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lum/>
              <a:alphaModFix/>
            </a:blip>
            <a:srcRect/>
            <a:stretch>
              <a:fillRect/>
            </a:stretch>
          </p:blipFill>
          <p:spPr>
            <a:xfrm>
              <a:off x="788308" y="2590200"/>
              <a:ext cx="4344480" cy="2665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8274F44-928B-3B43-B736-7E3B32C16C10}"/>
                </a:ext>
              </a:extLst>
            </p:cNvPr>
            <p:cNvSpPr txBox="1"/>
            <p:nvPr/>
          </p:nvSpPr>
          <p:spPr>
            <a:xfrm>
              <a:off x="1246588" y="902520"/>
              <a:ext cx="1152000" cy="393480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es-CO" sz="2000" b="1" i="0" u="none" strike="noStrike" kern="1200" cap="none" spc="0" baseline="0">
                  <a:ln>
                    <a:noFill/>
                  </a:ln>
                  <a:solidFill>
                    <a:srgbClr val="21409A"/>
                  </a:solidFill>
                  <a:latin typeface="Roboto" pitchFamily="18"/>
                  <a:ea typeface="Roboto" pitchFamily="2"/>
                  <a:cs typeface="Roboto" pitchFamily="2"/>
                </a:rPr>
                <a:t>Biblio.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3804176-AEA6-4C4F-94BD-637E12CDC71E}"/>
                </a:ext>
              </a:extLst>
            </p:cNvPr>
            <p:cNvSpPr txBox="1"/>
            <p:nvPr/>
          </p:nvSpPr>
          <p:spPr>
            <a:xfrm>
              <a:off x="3010588" y="902520"/>
              <a:ext cx="1152000" cy="393480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es-CO" sz="2000" b="1" i="0" u="none" strike="noStrike" kern="1200" cap="none" spc="0" baseline="0">
                  <a:ln>
                    <a:noFill/>
                  </a:ln>
                  <a:solidFill>
                    <a:srgbClr val="CE181E"/>
                  </a:solidFill>
                  <a:latin typeface="Roboto" pitchFamily="18"/>
                  <a:ea typeface="Roboto" pitchFamily="2"/>
                  <a:cs typeface="Roboto" pitchFamily="2"/>
                </a:rPr>
                <a:t>Demo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B82CACD-7D97-2D4F-B570-853EB5D076A0}"/>
                </a:ext>
              </a:extLst>
            </p:cNvPr>
            <p:cNvSpPr txBox="1"/>
            <p:nvPr/>
          </p:nvSpPr>
          <p:spPr>
            <a:xfrm>
              <a:off x="4482628" y="865799"/>
              <a:ext cx="3600000" cy="393480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es-CO" sz="2000" b="1" i="0" u="none" strike="noStrike" kern="1200" cap="none" spc="0" baseline="0">
                  <a:ln>
                    <a:noFill/>
                  </a:ln>
                  <a:solidFill>
                    <a:srgbClr val="579835"/>
                  </a:solidFill>
                  <a:latin typeface="Roboto" pitchFamily="18"/>
                  <a:ea typeface="Roboto" pitchFamily="2"/>
                  <a:cs typeface="Roboto" pitchFamily="2"/>
                </a:rPr>
                <a:t>Control and data taking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3972956-CAD6-5048-894F-321721931F31}"/>
                </a:ext>
              </a:extLst>
            </p:cNvPr>
            <p:cNvSpPr txBox="1"/>
            <p:nvPr/>
          </p:nvSpPr>
          <p:spPr>
            <a:xfrm>
              <a:off x="8194588" y="866520"/>
              <a:ext cx="2448000" cy="429480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es-CO" sz="2000" b="1" i="0" u="none" strike="noStrike" kern="1200" cap="none" spc="0" baseline="0">
                  <a:ln>
                    <a:noFill/>
                  </a:ln>
                  <a:solidFill>
                    <a:srgbClr val="21409A"/>
                  </a:solidFill>
                  <a:latin typeface="Roboto" pitchFamily="18"/>
                  <a:ea typeface="Roboto" pitchFamily="2"/>
                  <a:cs typeface="Roboto" pitchFamily="2"/>
                </a:rPr>
                <a:t>Communication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9C71B3A-7D26-1247-9753-E166D714EFD8}"/>
                </a:ext>
              </a:extLst>
            </p:cNvPr>
            <p:cNvSpPr txBox="1"/>
            <p:nvPr/>
          </p:nvSpPr>
          <p:spPr>
            <a:xfrm>
              <a:off x="2794588" y="2700000"/>
              <a:ext cx="5400000" cy="503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es-CO" sz="2000" b="1" i="0" u="none" strike="noStrike" kern="1200" cap="none" spc="0" baseline="0" dirty="0" err="1">
                  <a:ln>
                    <a:noFill/>
                  </a:ln>
                  <a:solidFill>
                    <a:srgbClr val="000000"/>
                  </a:solidFill>
                  <a:latin typeface="Roboto" pitchFamily="18"/>
                  <a:ea typeface="Roboto" pitchFamily="2"/>
                  <a:cs typeface="Roboto" pitchFamily="2"/>
                </a:rPr>
                <a:t>Remote-access</a:t>
              </a:r>
              <a:r>
                <a:rPr lang="es-CO" sz="2000" b="1" i="0" u="none" strike="noStrike" kern="1200" cap="none" spc="0" baseline="0" dirty="0">
                  <a:ln>
                    <a:noFill/>
                  </a:ln>
                  <a:solidFill>
                    <a:srgbClr val="000000"/>
                  </a:solidFill>
                  <a:latin typeface="Roboto" pitchFamily="18"/>
                  <a:ea typeface="Roboto" pitchFamily="2"/>
                  <a:cs typeface="Roboto" pitchFamily="2"/>
                </a:rPr>
                <a:t> </a:t>
              </a:r>
              <a:r>
                <a:rPr lang="es-CO" sz="2000" b="1" i="0" u="none" strike="noStrike" kern="1200" cap="none" spc="0" baseline="0" dirty="0" err="1">
                  <a:ln>
                    <a:noFill/>
                  </a:ln>
                  <a:solidFill>
                    <a:srgbClr val="000000"/>
                  </a:solidFill>
                  <a:latin typeface="Roboto" pitchFamily="18"/>
                  <a:ea typeface="Roboto" pitchFamily="2"/>
                  <a:cs typeface="Roboto" pitchFamily="2"/>
                </a:rPr>
                <a:t>detectors</a:t>
              </a:r>
              <a:r>
                <a:rPr lang="es-CO" sz="2000" b="1" i="0" u="none" strike="noStrike" kern="1200" cap="none" spc="0" baseline="0" dirty="0">
                  <a:ln>
                    <a:noFill/>
                  </a:ln>
                  <a:solidFill>
                    <a:srgbClr val="000000"/>
                  </a:solidFill>
                  <a:latin typeface="Roboto" pitchFamily="18"/>
                  <a:ea typeface="Roboto" pitchFamily="2"/>
                  <a:cs typeface="Roboto" pitchFamily="2"/>
                </a:rPr>
                <a:t>  and </a:t>
              </a:r>
              <a:r>
                <a:rPr lang="es-CO" sz="2000" b="1" i="0" u="none" strike="noStrike" kern="1200" cap="none" spc="0" baseline="0" dirty="0" err="1">
                  <a:ln>
                    <a:noFill/>
                  </a:ln>
                  <a:solidFill>
                    <a:srgbClr val="000000"/>
                  </a:solidFill>
                  <a:latin typeface="Roboto" pitchFamily="18"/>
                  <a:ea typeface="Roboto" pitchFamily="2"/>
                  <a:cs typeface="Roboto" pitchFamily="2"/>
                </a:rPr>
                <a:t>instruments</a:t>
              </a:r>
              <a:endParaRPr lang="es-CO" sz="2000" b="1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Roboto" pitchFamily="18"/>
                <a:ea typeface="Roboto" pitchFamily="2"/>
                <a:cs typeface="Roboto" pitchFamily="2"/>
              </a:endParaRPr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E0E50EFE-6431-F942-820A-14406A6DF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lum/>
              <a:alphaModFix/>
            </a:blip>
            <a:srcRect b="23462"/>
            <a:stretch>
              <a:fillRect/>
            </a:stretch>
          </p:blipFill>
          <p:spPr>
            <a:xfrm>
              <a:off x="1498588" y="4824000"/>
              <a:ext cx="990719" cy="8362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7105A949-D092-9E46-A21C-C3558D24C14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lum/>
              <a:alphaModFix/>
            </a:blip>
            <a:srcRect/>
            <a:stretch>
              <a:fillRect/>
            </a:stretch>
          </p:blipFill>
          <p:spPr>
            <a:xfrm>
              <a:off x="5312788" y="3276000"/>
              <a:ext cx="1915560" cy="2122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1AFE324-6850-674E-85D2-98FC78A28675}"/>
                </a:ext>
              </a:extLst>
            </p:cNvPr>
            <p:cNvSpPr txBox="1"/>
            <p:nvPr/>
          </p:nvSpPr>
          <p:spPr>
            <a:xfrm>
              <a:off x="5810668" y="4968000"/>
              <a:ext cx="979920" cy="402840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es-CO" sz="2200" b="1" i="0" u="none" strike="noStrike" kern="1200" cap="none">
                  <a:ln>
                    <a:noFill/>
                  </a:ln>
                  <a:latin typeface="Liberation Sans" pitchFamily="18"/>
                  <a:ea typeface="Noto Sans CJK SC" pitchFamily="2"/>
                  <a:cs typeface="Lohit Devanagari" pitchFamily="2"/>
                </a:rPr>
                <a:t>CAEN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A39338A-8886-2D43-9179-D3152EE432E5}"/>
                </a:ext>
              </a:extLst>
            </p:cNvPr>
            <p:cNvSpPr txBox="1"/>
            <p:nvPr/>
          </p:nvSpPr>
          <p:spPr>
            <a:xfrm>
              <a:off x="7114588" y="5004720"/>
              <a:ext cx="3024000" cy="414360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es-CO" sz="2200" b="1" i="0" u="none" strike="noStrike" kern="1200" cap="none">
                  <a:ln>
                    <a:noFill/>
                  </a:ln>
                  <a:latin typeface="Liberation Sans" pitchFamily="18"/>
                  <a:ea typeface="Noto Sans CJK SC" pitchFamily="2"/>
                  <a:cs typeface="Lohit Devanagari" pitchFamily="2"/>
                </a:rPr>
                <a:t>National Instruments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015440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19A8EB-19FA-EF40-8F66-267418A901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b="1" dirty="0" err="1">
                <a:latin typeface="Roboto" panose="020B0604020202020204" charset="0"/>
                <a:ea typeface="Roboto" panose="020B0604020202020204" charset="0"/>
              </a:rPr>
              <a:t>Thank</a:t>
            </a:r>
            <a:r>
              <a:rPr lang="es-ES_tradnl" b="1" dirty="0"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s-ES_tradnl" b="1" dirty="0" err="1">
                <a:latin typeface="Roboto" panose="020B0604020202020204" charset="0"/>
                <a:ea typeface="Roboto" panose="020B0604020202020204" charset="0"/>
              </a:rPr>
              <a:t>you</a:t>
            </a:r>
            <a:r>
              <a:rPr lang="es-ES_tradnl" b="1" dirty="0">
                <a:latin typeface="Roboto" panose="020B0604020202020204" charset="0"/>
                <a:ea typeface="Roboto" panose="020B0604020202020204" charset="0"/>
              </a:rPr>
              <a:t>!!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58212B-B55E-6749-86C1-996BD909A482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0" y="742998"/>
            <a:ext cx="11430000" cy="4377281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2EB9193-629C-824E-AF1F-401715F0DD0A}"/>
              </a:ext>
            </a:extLst>
          </p:cNvPr>
          <p:cNvSpPr txBox="1"/>
          <p:nvPr/>
        </p:nvSpPr>
        <p:spPr>
          <a:xfrm>
            <a:off x="833839" y="5394960"/>
            <a:ext cx="110321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b="1" dirty="0"/>
              <a:t>2021 = 30 </a:t>
            </a:r>
            <a:r>
              <a:rPr lang="es-ES_tradnl" sz="2400" b="1" dirty="0" err="1"/>
              <a:t>instructors</a:t>
            </a:r>
            <a:r>
              <a:rPr lang="es-ES_tradnl" sz="2400" b="1" dirty="0"/>
              <a:t> ; 50 </a:t>
            </a:r>
            <a:r>
              <a:rPr lang="es-ES_tradnl" sz="2400" b="1" dirty="0" err="1"/>
              <a:t>students</a:t>
            </a:r>
            <a:r>
              <a:rPr lang="es-ES_tradnl" sz="2400" b="1" dirty="0"/>
              <a:t> in 4 </a:t>
            </a:r>
            <a:r>
              <a:rPr lang="es-ES_tradnl" sz="2400" b="1" dirty="0" err="1"/>
              <a:t>countries</a:t>
            </a:r>
            <a:r>
              <a:rPr lang="es-ES_tradnl" sz="2400" b="1" dirty="0"/>
              <a:t> ; 100 </a:t>
            </a:r>
            <a:r>
              <a:rPr lang="es-ES_tradnl" sz="2400" b="1" dirty="0" err="1"/>
              <a:t>classes</a:t>
            </a:r>
            <a:r>
              <a:rPr lang="es-ES_tradnl" sz="2400" b="1" dirty="0"/>
              <a:t> in </a:t>
            </a:r>
            <a:r>
              <a:rPr lang="es-ES_tradnl" sz="2400" b="1" dirty="0" err="1"/>
              <a:t>Spanish</a:t>
            </a:r>
            <a:r>
              <a:rPr lang="es-ES_tradnl" sz="2400" b="1" dirty="0"/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583363-E467-BC47-9022-35A48E98844A}"/>
              </a:ext>
            </a:extLst>
          </p:cNvPr>
          <p:cNvSpPr txBox="1"/>
          <p:nvPr/>
        </p:nvSpPr>
        <p:spPr>
          <a:xfrm>
            <a:off x="4685645" y="5900473"/>
            <a:ext cx="29306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b="1" dirty="0"/>
              <a:t>2022 = 70 </a:t>
            </a:r>
            <a:r>
              <a:rPr lang="es-ES_tradnl" sz="2400" b="1" dirty="0" err="1"/>
              <a:t>students</a:t>
            </a:r>
            <a:endParaRPr lang="es-ES_tradnl" sz="2400" b="1" dirty="0"/>
          </a:p>
        </p:txBody>
      </p:sp>
    </p:spTree>
    <p:extLst>
      <p:ext uri="{BB962C8B-B14F-4D97-AF65-F5344CB8AC3E}">
        <p14:creationId xmlns:p14="http://schemas.microsoft.com/office/powerpoint/2010/main" val="35248397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395A50F9-87FF-4436-AA01-916A7F8021D5}"/>
              </a:ext>
            </a:extLst>
          </p:cNvPr>
          <p:cNvSpPr txBox="1"/>
          <p:nvPr/>
        </p:nvSpPr>
        <p:spPr>
          <a:xfrm>
            <a:off x="4986290" y="2535381"/>
            <a:ext cx="304121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C" sz="4400" dirty="0">
                <a:solidFill>
                  <a:schemeClr val="accent4"/>
                </a:solidFill>
              </a:rPr>
              <a:t>Questions?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67E3D-E2FF-354E-AD45-8FD0F4768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b="1" kern="1200" dirty="0" err="1">
                <a:latin typeface="Roboto" panose="020B0604020202020204" charset="0"/>
                <a:ea typeface="Roboto" panose="020B0604020202020204" charset="0"/>
                <a:cs typeface="Lohit Devanagari" pitchFamily="2"/>
              </a:rPr>
              <a:t>Scientific</a:t>
            </a:r>
            <a:r>
              <a:rPr lang="es-CO" b="1" kern="1200" dirty="0">
                <a:latin typeface="Roboto" panose="020B0604020202020204" charset="0"/>
                <a:ea typeface="Roboto" panose="020B0604020202020204" charset="0"/>
                <a:cs typeface="Lohit Devanagari" pitchFamily="2"/>
              </a:rPr>
              <a:t> </a:t>
            </a:r>
            <a:r>
              <a:rPr lang="es-CO" b="1" kern="1200" dirty="0" err="1">
                <a:latin typeface="Roboto" panose="020B0604020202020204" charset="0"/>
                <a:ea typeface="Roboto" panose="020B0604020202020204" charset="0"/>
                <a:cs typeface="Lohit Devanagari" pitchFamily="2"/>
              </a:rPr>
              <a:t>collaboration</a:t>
            </a:r>
            <a:r>
              <a:rPr lang="es-CO" b="1" kern="1200" dirty="0">
                <a:latin typeface="Roboto" panose="020B0604020202020204" charset="0"/>
                <a:ea typeface="Roboto" panose="020B0604020202020204" charset="0"/>
                <a:cs typeface="Lohit Devanagari" pitchFamily="2"/>
              </a:rPr>
              <a:t> and </a:t>
            </a:r>
            <a:r>
              <a:rPr lang="es-CO" b="1" kern="1200" dirty="0" err="1">
                <a:latin typeface="Roboto" panose="020B0604020202020204" charset="0"/>
                <a:ea typeface="Roboto" panose="020B0604020202020204" charset="0"/>
                <a:cs typeface="Lohit Devanagari" pitchFamily="2"/>
              </a:rPr>
              <a:t>education</a:t>
            </a:r>
            <a:r>
              <a:rPr lang="es-CO" b="1" kern="1200" dirty="0">
                <a:latin typeface="Roboto" panose="020B0604020202020204" charset="0"/>
                <a:ea typeface="Roboto" panose="020B0604020202020204" charset="0"/>
                <a:cs typeface="Lohit Devanagari" pitchFamily="2"/>
              </a:rPr>
              <a:t> at a global </a:t>
            </a:r>
            <a:r>
              <a:rPr lang="es-CO" b="1" kern="1200" dirty="0" err="1">
                <a:latin typeface="Roboto" panose="020B0604020202020204" charset="0"/>
                <a:ea typeface="Roboto" panose="020B0604020202020204" charset="0"/>
                <a:cs typeface="Lohit Devanagari" pitchFamily="2"/>
              </a:rPr>
              <a:t>scale</a:t>
            </a:r>
            <a:br>
              <a:rPr lang="es-CO" b="1" kern="1200" dirty="0">
                <a:latin typeface="Liberation Sans" pitchFamily="18"/>
                <a:ea typeface="Noto Sans CJK SC" pitchFamily="2"/>
                <a:cs typeface="Lohit Devanagari" pitchFamily="2"/>
              </a:rPr>
            </a:br>
            <a:endParaRPr lang="es-ES_trad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51935F-FC2C-9649-8D9B-F41C4746B4A6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D1E916F7-629A-E343-8501-59789BAA8DA7}" type="slidenum">
              <a:rPr lang="es-CO" smtClean="0"/>
              <a:pPr/>
              <a:t>2</a:t>
            </a:fld>
            <a:endParaRPr lang="es-CO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F1F25F-E1E3-2843-B9FA-8A75F67EA9A1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992025" y="1567391"/>
            <a:ext cx="9544538" cy="528994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92F04EE-55EC-1748-B0C7-4CD4F58394D2}"/>
              </a:ext>
            </a:extLst>
          </p:cNvPr>
          <p:cNvSpPr txBox="1"/>
          <p:nvPr/>
        </p:nvSpPr>
        <p:spPr>
          <a:xfrm>
            <a:off x="115156" y="1160304"/>
            <a:ext cx="4935540" cy="1539091"/>
          </a:xfrm>
          <a:prstGeom prst="rect">
            <a:avLst/>
          </a:prstGeom>
          <a:noFill/>
          <a:ln>
            <a:noFill/>
          </a:ln>
        </p:spPr>
        <p:txBody>
          <a:bodyPr wrap="none" lIns="108847" tIns="54423" rIns="108847" bIns="54423" anchorCtr="0" compatLnSpc="0"/>
          <a:lstStyle/>
          <a:p>
            <a:pPr hangingPunct="0"/>
            <a:r>
              <a:rPr lang="es-CO" sz="2419" kern="1200" dirty="0" err="1">
                <a:latin typeface="Roboto" pitchFamily="18"/>
                <a:ea typeface="Roboto" pitchFamily="2"/>
                <a:cs typeface="Roboto" pitchFamily="2"/>
              </a:rPr>
              <a:t>Science</a:t>
            </a:r>
            <a:r>
              <a:rPr lang="es-CO" sz="2419" kern="1200" dirty="0">
                <a:latin typeface="Roboto" pitchFamily="18"/>
                <a:ea typeface="Roboto" pitchFamily="2"/>
                <a:cs typeface="Roboto" pitchFamily="2"/>
              </a:rPr>
              <a:t> and </a:t>
            </a:r>
            <a:r>
              <a:rPr lang="es-CO" sz="2419" kern="1200" dirty="0" err="1">
                <a:latin typeface="Roboto" pitchFamily="18"/>
                <a:ea typeface="Roboto" pitchFamily="2"/>
                <a:cs typeface="Roboto" pitchFamily="2"/>
              </a:rPr>
              <a:t>higher</a:t>
            </a:r>
            <a:r>
              <a:rPr lang="es-CO" sz="2419" kern="1200" dirty="0">
                <a:latin typeface="Roboto" pitchFamily="18"/>
                <a:ea typeface="Roboto" pitchFamily="2"/>
                <a:cs typeface="Roboto" pitchFamily="2"/>
              </a:rPr>
              <a:t> </a:t>
            </a:r>
            <a:r>
              <a:rPr lang="es-CO" sz="2419" kern="1200" dirty="0" err="1">
                <a:latin typeface="Roboto" pitchFamily="18"/>
                <a:ea typeface="Roboto" pitchFamily="2"/>
                <a:cs typeface="Roboto" pitchFamily="2"/>
              </a:rPr>
              <a:t>education</a:t>
            </a:r>
            <a:endParaRPr lang="es-CO" sz="2419" kern="1200" dirty="0">
              <a:latin typeface="Roboto" pitchFamily="18"/>
              <a:ea typeface="Roboto" pitchFamily="2"/>
              <a:cs typeface="Roboto" pitchFamily="2"/>
            </a:endParaRPr>
          </a:p>
          <a:p>
            <a:pPr hangingPunct="0"/>
            <a:r>
              <a:rPr lang="es-CO" sz="2419" b="1" kern="1200" dirty="0" err="1">
                <a:solidFill>
                  <a:srgbClr val="CE181E"/>
                </a:solidFill>
                <a:latin typeface="Roboto" pitchFamily="18"/>
                <a:ea typeface="Roboto" pitchFamily="2"/>
                <a:cs typeface="Roboto" pitchFamily="2"/>
              </a:rPr>
              <a:t>globally</a:t>
            </a:r>
            <a:r>
              <a:rPr lang="es-CO" sz="2419" b="1" kern="1200" dirty="0">
                <a:solidFill>
                  <a:srgbClr val="CE181E"/>
                </a:solidFill>
                <a:latin typeface="Roboto" pitchFamily="18"/>
                <a:ea typeface="Roboto" pitchFamily="2"/>
                <a:cs typeface="Roboto" pitchFamily="2"/>
              </a:rPr>
              <a:t> </a:t>
            </a:r>
            <a:r>
              <a:rPr lang="es-CO" sz="2419" b="1" kern="1200" dirty="0" err="1">
                <a:solidFill>
                  <a:srgbClr val="CE181E"/>
                </a:solidFill>
                <a:latin typeface="Roboto" pitchFamily="18"/>
                <a:ea typeface="Roboto" pitchFamily="2"/>
                <a:cs typeface="Roboto" pitchFamily="2"/>
              </a:rPr>
              <a:t>distributed</a:t>
            </a:r>
            <a:r>
              <a:rPr lang="es-CO" sz="2419" b="1" kern="1200" dirty="0">
                <a:solidFill>
                  <a:srgbClr val="CE181E"/>
                </a:solidFill>
                <a:latin typeface="Roboto" pitchFamily="18"/>
                <a:ea typeface="Roboto" pitchFamily="2"/>
                <a:cs typeface="Roboto" pitchFamily="2"/>
              </a:rPr>
              <a:t>,</a:t>
            </a:r>
          </a:p>
          <a:p>
            <a:pPr hangingPunct="0"/>
            <a:r>
              <a:rPr lang="es-CO" sz="2419" b="1" kern="1200" dirty="0" err="1">
                <a:solidFill>
                  <a:srgbClr val="CE181E"/>
                </a:solidFill>
                <a:latin typeface="Roboto" pitchFamily="18"/>
                <a:ea typeface="Roboto" pitchFamily="2"/>
                <a:cs typeface="Roboto" pitchFamily="2"/>
              </a:rPr>
              <a:t>collaborative</a:t>
            </a:r>
            <a:r>
              <a:rPr lang="es-CO" sz="2419" b="1" kern="1200" dirty="0">
                <a:solidFill>
                  <a:srgbClr val="CE181E"/>
                </a:solidFill>
                <a:latin typeface="Roboto" pitchFamily="18"/>
                <a:ea typeface="Roboto" pitchFamily="2"/>
                <a:cs typeface="Roboto" pitchFamily="2"/>
              </a:rPr>
              <a:t> and</a:t>
            </a:r>
          </a:p>
          <a:p>
            <a:pPr hangingPunct="0"/>
            <a:r>
              <a:rPr lang="es-CO" sz="2419" b="1" kern="1200" dirty="0" err="1">
                <a:solidFill>
                  <a:srgbClr val="CE181E"/>
                </a:solidFill>
                <a:latin typeface="Roboto" pitchFamily="18"/>
                <a:ea typeface="Roboto" pitchFamily="2"/>
                <a:cs typeface="Roboto" pitchFamily="2"/>
              </a:rPr>
              <a:t>multidisciplinary</a:t>
            </a:r>
            <a:endParaRPr lang="es-CO" sz="2419" b="1" kern="1200" dirty="0">
              <a:solidFill>
                <a:srgbClr val="CE181E"/>
              </a:solidFill>
              <a:latin typeface="Roboto" pitchFamily="18"/>
              <a:ea typeface="Roboto" pitchFamily="2"/>
              <a:cs typeface="Roboto" pitchFamily="2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C2C813-338F-C14E-B760-2F15A7529E37}"/>
              </a:ext>
            </a:extLst>
          </p:cNvPr>
          <p:cNvSpPr txBox="1"/>
          <p:nvPr/>
        </p:nvSpPr>
        <p:spPr>
          <a:xfrm>
            <a:off x="6879318" y="1306159"/>
            <a:ext cx="5224636" cy="1219081"/>
          </a:xfrm>
          <a:prstGeom prst="rect">
            <a:avLst/>
          </a:prstGeom>
          <a:noFill/>
          <a:ln>
            <a:noFill/>
          </a:ln>
        </p:spPr>
        <p:txBody>
          <a:bodyPr wrap="none" lIns="108847" tIns="54423" rIns="108847" bIns="54423" anchorCtr="0" compatLnSpc="0"/>
          <a:lstStyle/>
          <a:p>
            <a:pPr hangingPunct="0"/>
            <a:r>
              <a:rPr lang="es-CO" sz="2419" kern="1200" dirty="0" err="1">
                <a:latin typeface="Roboto" pitchFamily="18"/>
                <a:ea typeface="Roboto" pitchFamily="2"/>
                <a:cs typeface="Roboto" pitchFamily="2"/>
              </a:rPr>
              <a:t>University-research-society</a:t>
            </a:r>
            <a:r>
              <a:rPr lang="es-CO" sz="2419" kern="1200" dirty="0">
                <a:latin typeface="Roboto" pitchFamily="18"/>
                <a:ea typeface="Roboto" pitchFamily="2"/>
                <a:cs typeface="Roboto" pitchFamily="2"/>
              </a:rPr>
              <a:t> link  </a:t>
            </a:r>
          </a:p>
          <a:p>
            <a:pPr hangingPunct="0"/>
            <a:r>
              <a:rPr lang="es-CO" sz="2419" b="1" kern="1200" dirty="0" err="1">
                <a:solidFill>
                  <a:srgbClr val="21409A"/>
                </a:solidFill>
                <a:latin typeface="Roboto" pitchFamily="18"/>
                <a:ea typeface="Roboto" pitchFamily="2"/>
                <a:cs typeface="Roboto" pitchFamily="2"/>
              </a:rPr>
              <a:t>knowledge</a:t>
            </a:r>
            <a:r>
              <a:rPr lang="es-CO" sz="2419" b="1" kern="1200" dirty="0">
                <a:solidFill>
                  <a:srgbClr val="21409A"/>
                </a:solidFill>
                <a:latin typeface="Roboto" pitchFamily="18"/>
                <a:ea typeface="Roboto" pitchFamily="2"/>
                <a:cs typeface="Roboto" pitchFamily="2"/>
              </a:rPr>
              <a:t> </a:t>
            </a:r>
            <a:r>
              <a:rPr lang="es-CO" sz="2419" b="1" kern="1200" dirty="0" err="1">
                <a:solidFill>
                  <a:srgbClr val="21409A"/>
                </a:solidFill>
                <a:latin typeface="Roboto" pitchFamily="18"/>
                <a:ea typeface="Roboto" pitchFamily="2"/>
                <a:cs typeface="Roboto" pitchFamily="2"/>
              </a:rPr>
              <a:t>generation</a:t>
            </a:r>
            <a:r>
              <a:rPr lang="es-CO" sz="2419" b="1" kern="1200" dirty="0">
                <a:solidFill>
                  <a:srgbClr val="21409A"/>
                </a:solidFill>
                <a:latin typeface="Roboto" pitchFamily="18"/>
                <a:ea typeface="Roboto" pitchFamily="2"/>
                <a:cs typeface="Roboto" pitchFamily="2"/>
              </a:rPr>
              <a:t>,</a:t>
            </a:r>
          </a:p>
          <a:p>
            <a:pPr hangingPunct="0"/>
            <a:r>
              <a:rPr lang="es-CO" sz="2419" b="1" kern="1200" dirty="0" err="1">
                <a:solidFill>
                  <a:srgbClr val="21409A"/>
                </a:solidFill>
                <a:latin typeface="Roboto" pitchFamily="18"/>
                <a:ea typeface="Roboto" pitchFamily="2"/>
                <a:cs typeface="Roboto" pitchFamily="2"/>
              </a:rPr>
              <a:t>application</a:t>
            </a:r>
            <a:r>
              <a:rPr lang="es-CO" sz="2419" b="1" kern="1200" dirty="0">
                <a:solidFill>
                  <a:srgbClr val="21409A"/>
                </a:solidFill>
                <a:latin typeface="Roboto" pitchFamily="18"/>
                <a:ea typeface="Roboto" pitchFamily="2"/>
                <a:cs typeface="Roboto" pitchFamily="2"/>
              </a:rPr>
              <a:t> and transfer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416041-114A-0F4F-B60A-FBBDD5C2D38F}"/>
              </a:ext>
            </a:extLst>
          </p:cNvPr>
          <p:cNvSpPr txBox="1"/>
          <p:nvPr/>
        </p:nvSpPr>
        <p:spPr>
          <a:xfrm>
            <a:off x="87292" y="4621626"/>
            <a:ext cx="4005553" cy="1212551"/>
          </a:xfrm>
          <a:prstGeom prst="rect">
            <a:avLst/>
          </a:prstGeom>
          <a:noFill/>
          <a:ln>
            <a:noFill/>
          </a:ln>
        </p:spPr>
        <p:txBody>
          <a:bodyPr wrap="none" lIns="108847" tIns="54423" rIns="108847" bIns="54423" anchorCtr="0" compatLnSpc="0"/>
          <a:lstStyle/>
          <a:p>
            <a:pPr hangingPunct="0"/>
            <a:r>
              <a:rPr lang="es-CO" sz="2419" b="1" kern="1200" dirty="0">
                <a:solidFill>
                  <a:srgbClr val="00A65D"/>
                </a:solidFill>
                <a:latin typeface="Roboto" pitchFamily="18"/>
                <a:ea typeface="Roboto" pitchFamily="2"/>
                <a:cs typeface="Roboto" pitchFamily="2"/>
              </a:rPr>
              <a:t>Virtual </a:t>
            </a:r>
            <a:r>
              <a:rPr lang="es-CO" sz="2419" b="1" kern="1200" dirty="0" err="1">
                <a:solidFill>
                  <a:srgbClr val="00A65D"/>
                </a:solidFill>
                <a:latin typeface="Roboto" pitchFamily="18"/>
                <a:ea typeface="Roboto" pitchFamily="2"/>
                <a:cs typeface="Roboto" pitchFamily="2"/>
              </a:rPr>
              <a:t>Research</a:t>
            </a:r>
            <a:r>
              <a:rPr lang="es-CO" sz="2419" b="1" kern="1200" dirty="0">
                <a:solidFill>
                  <a:srgbClr val="00A65D"/>
                </a:solidFill>
                <a:latin typeface="Roboto" pitchFamily="18"/>
                <a:ea typeface="Roboto" pitchFamily="2"/>
                <a:cs typeface="Roboto" pitchFamily="2"/>
              </a:rPr>
              <a:t> and</a:t>
            </a:r>
          </a:p>
          <a:p>
            <a:pPr hangingPunct="0"/>
            <a:r>
              <a:rPr lang="es-CO" sz="2419" b="1" kern="1200" dirty="0">
                <a:solidFill>
                  <a:srgbClr val="00A65D"/>
                </a:solidFill>
                <a:latin typeface="Roboto" pitchFamily="18"/>
                <a:ea typeface="Roboto" pitchFamily="2"/>
                <a:cs typeface="Roboto" pitchFamily="2"/>
              </a:rPr>
              <a:t>Learning Networks</a:t>
            </a:r>
          </a:p>
          <a:p>
            <a:pPr hangingPunct="0"/>
            <a:r>
              <a:rPr lang="es-CO" sz="2419" kern="1200" dirty="0" err="1">
                <a:latin typeface="Roboto" pitchFamily="18"/>
                <a:ea typeface="Roboto" pitchFamily="2"/>
                <a:cs typeface="Roboto" pitchFamily="2"/>
              </a:rPr>
              <a:t>play</a:t>
            </a:r>
            <a:r>
              <a:rPr lang="es-CO" sz="2419" kern="1200" dirty="0">
                <a:latin typeface="Roboto" pitchFamily="18"/>
                <a:ea typeface="Roboto" pitchFamily="2"/>
                <a:cs typeface="Roboto" pitchFamily="2"/>
              </a:rPr>
              <a:t> a </a:t>
            </a:r>
            <a:r>
              <a:rPr lang="es-CO" sz="2419" kern="1200" dirty="0" err="1">
                <a:latin typeface="Roboto" pitchFamily="18"/>
                <a:ea typeface="Roboto" pitchFamily="2"/>
                <a:cs typeface="Roboto" pitchFamily="2"/>
              </a:rPr>
              <a:t>key</a:t>
            </a:r>
            <a:r>
              <a:rPr lang="es-CO" sz="2419" kern="1200" dirty="0">
                <a:latin typeface="Roboto" pitchFamily="18"/>
                <a:ea typeface="Roboto" pitchFamily="2"/>
                <a:cs typeface="Roboto" pitchFamily="2"/>
              </a:rPr>
              <a:t> role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722738-D132-D84A-9F12-E7E1658317EA}"/>
              </a:ext>
            </a:extLst>
          </p:cNvPr>
          <p:cNvSpPr txBox="1"/>
          <p:nvPr/>
        </p:nvSpPr>
        <p:spPr>
          <a:xfrm>
            <a:off x="5486082" y="4904191"/>
            <a:ext cx="6704950" cy="1539525"/>
          </a:xfrm>
          <a:prstGeom prst="rect">
            <a:avLst/>
          </a:prstGeom>
          <a:noFill/>
          <a:ln>
            <a:noFill/>
          </a:ln>
        </p:spPr>
        <p:txBody>
          <a:bodyPr wrap="none" lIns="108847" tIns="54423" rIns="108847" bIns="54423" anchorCtr="0" compatLnSpc="0"/>
          <a:lstStyle/>
          <a:p>
            <a:pPr hangingPunct="0"/>
            <a:r>
              <a:rPr lang="es-CO" sz="2419" kern="1200" dirty="0">
                <a:latin typeface="Roboto" pitchFamily="18"/>
                <a:ea typeface="Roboto" pitchFamily="2"/>
                <a:cs typeface="Roboto" pitchFamily="2"/>
              </a:rPr>
              <a:t>A </a:t>
            </a:r>
            <a:r>
              <a:rPr lang="es-CO" sz="2419" kern="1200" dirty="0" err="1">
                <a:latin typeface="Roboto" pitchFamily="18"/>
                <a:ea typeface="Roboto" pitchFamily="2"/>
                <a:cs typeface="Roboto" pitchFamily="2"/>
              </a:rPr>
              <a:t>network</a:t>
            </a:r>
            <a:r>
              <a:rPr lang="es-CO" sz="2419" kern="1200" dirty="0">
                <a:latin typeface="Roboto" pitchFamily="18"/>
                <a:ea typeface="Roboto" pitchFamily="2"/>
                <a:cs typeface="Roboto" pitchFamily="2"/>
              </a:rPr>
              <a:t> </a:t>
            </a:r>
            <a:r>
              <a:rPr lang="es-CO" sz="2419" kern="1200" dirty="0" err="1">
                <a:latin typeface="Roboto" pitchFamily="18"/>
                <a:ea typeface="Roboto" pitchFamily="2"/>
                <a:cs typeface="Roboto" pitchFamily="2"/>
              </a:rPr>
              <a:t>where</a:t>
            </a:r>
            <a:r>
              <a:rPr lang="es-CO" sz="2419" kern="1200" dirty="0">
                <a:latin typeface="Roboto" pitchFamily="18"/>
                <a:ea typeface="Roboto" pitchFamily="2"/>
                <a:cs typeface="Roboto" pitchFamily="2"/>
              </a:rPr>
              <a:t> </a:t>
            </a:r>
            <a:r>
              <a:rPr lang="es-CO" sz="2419" b="1" kern="1200" dirty="0">
                <a:latin typeface="Roboto" pitchFamily="18"/>
                <a:ea typeface="Roboto" pitchFamily="2"/>
                <a:cs typeface="Roboto" pitchFamily="2"/>
              </a:rPr>
              <a:t>data, software </a:t>
            </a:r>
            <a:r>
              <a:rPr lang="es-CO" sz="2419" b="1" kern="1200" dirty="0" err="1">
                <a:latin typeface="Roboto" pitchFamily="18"/>
                <a:ea typeface="Roboto" pitchFamily="2"/>
                <a:cs typeface="Roboto" pitchFamily="2"/>
              </a:rPr>
              <a:t>tools</a:t>
            </a:r>
            <a:r>
              <a:rPr lang="es-CO" sz="2419" b="1" kern="1200" dirty="0">
                <a:latin typeface="Roboto" pitchFamily="18"/>
                <a:ea typeface="Roboto" pitchFamily="2"/>
                <a:cs typeface="Roboto" pitchFamily="2"/>
              </a:rPr>
              <a:t>,</a:t>
            </a:r>
          </a:p>
          <a:p>
            <a:pPr hangingPunct="0"/>
            <a:r>
              <a:rPr lang="es-CO" sz="2419" b="1" kern="1200" dirty="0" err="1">
                <a:latin typeface="Roboto" pitchFamily="18"/>
                <a:ea typeface="Roboto" pitchFamily="2"/>
                <a:cs typeface="Roboto" pitchFamily="2"/>
              </a:rPr>
              <a:t>research</a:t>
            </a:r>
            <a:r>
              <a:rPr lang="es-CO" sz="2419" b="1" kern="1200" dirty="0">
                <a:latin typeface="Roboto" pitchFamily="18"/>
                <a:ea typeface="Roboto" pitchFamily="2"/>
                <a:cs typeface="Roboto" pitchFamily="2"/>
              </a:rPr>
              <a:t> </a:t>
            </a:r>
            <a:r>
              <a:rPr lang="es-CO" sz="2419" b="1" kern="1200" dirty="0" err="1">
                <a:latin typeface="Roboto" pitchFamily="18"/>
                <a:ea typeface="Roboto" pitchFamily="2"/>
                <a:cs typeface="Roboto" pitchFamily="2"/>
              </a:rPr>
              <a:t>facilities</a:t>
            </a:r>
            <a:r>
              <a:rPr lang="es-CO" sz="2419" b="1" kern="1200" dirty="0">
                <a:latin typeface="Roboto" pitchFamily="18"/>
                <a:ea typeface="Roboto" pitchFamily="2"/>
                <a:cs typeface="Roboto" pitchFamily="2"/>
              </a:rPr>
              <a:t>, </a:t>
            </a:r>
            <a:r>
              <a:rPr lang="es-CO" sz="2419" b="1" kern="1200" dirty="0" err="1">
                <a:latin typeface="Roboto" pitchFamily="18"/>
                <a:ea typeface="Roboto" pitchFamily="2"/>
                <a:cs typeface="Roboto" pitchFamily="2"/>
              </a:rPr>
              <a:t>teaching</a:t>
            </a:r>
            <a:r>
              <a:rPr lang="es-CO" sz="2419" b="1" kern="1200" dirty="0">
                <a:latin typeface="Roboto" pitchFamily="18"/>
                <a:ea typeface="Roboto" pitchFamily="2"/>
                <a:cs typeface="Roboto" pitchFamily="2"/>
              </a:rPr>
              <a:t> and</a:t>
            </a:r>
          </a:p>
          <a:p>
            <a:pPr hangingPunct="0"/>
            <a:r>
              <a:rPr lang="es-CO" sz="2419" b="1" kern="1200" dirty="0" err="1">
                <a:latin typeface="Roboto" pitchFamily="18"/>
                <a:ea typeface="Roboto" pitchFamily="2"/>
                <a:cs typeface="Roboto" pitchFamily="2"/>
              </a:rPr>
              <a:t>information</a:t>
            </a:r>
            <a:r>
              <a:rPr lang="es-CO" sz="2419" b="1" kern="1200" dirty="0">
                <a:latin typeface="Roboto" pitchFamily="18"/>
                <a:ea typeface="Roboto" pitchFamily="2"/>
                <a:cs typeface="Roboto" pitchFamily="2"/>
              </a:rPr>
              <a:t> </a:t>
            </a:r>
            <a:r>
              <a:rPr lang="es-CO" sz="2419" b="1" kern="1200" dirty="0" err="1">
                <a:latin typeface="Roboto" pitchFamily="18"/>
                <a:ea typeface="Roboto" pitchFamily="2"/>
                <a:cs typeface="Roboto" pitchFamily="2"/>
              </a:rPr>
              <a:t>resources</a:t>
            </a:r>
            <a:endParaRPr lang="es-CO" sz="2419" b="1" kern="1200" dirty="0">
              <a:latin typeface="Roboto" pitchFamily="18"/>
              <a:ea typeface="Roboto" pitchFamily="2"/>
              <a:cs typeface="Roboto" pitchFamily="2"/>
            </a:endParaRPr>
          </a:p>
          <a:p>
            <a:pPr hangingPunct="0"/>
            <a:r>
              <a:rPr lang="es-CO" sz="2419" b="1" kern="1200" dirty="0">
                <a:latin typeface="Roboto" pitchFamily="18"/>
                <a:ea typeface="Roboto" pitchFamily="2"/>
                <a:cs typeface="Roboto" pitchFamily="2"/>
              </a:rPr>
              <a:t>are </a:t>
            </a:r>
            <a:r>
              <a:rPr lang="es-CO" sz="2419" b="1" kern="1200" dirty="0" err="1">
                <a:latin typeface="Roboto" pitchFamily="18"/>
                <a:ea typeface="Roboto" pitchFamily="2"/>
                <a:cs typeface="Roboto" pitchFamily="2"/>
              </a:rPr>
              <a:t>seamlessly</a:t>
            </a:r>
            <a:r>
              <a:rPr lang="es-CO" sz="2419" b="1" kern="1200" dirty="0">
                <a:latin typeface="Roboto" pitchFamily="18"/>
                <a:ea typeface="Roboto" pitchFamily="2"/>
                <a:cs typeface="Roboto" pitchFamily="2"/>
              </a:rPr>
              <a:t> </a:t>
            </a:r>
            <a:r>
              <a:rPr lang="es-CO" sz="2419" b="1" kern="1200" dirty="0" err="1">
                <a:latin typeface="Roboto" pitchFamily="18"/>
                <a:ea typeface="Roboto" pitchFamily="2"/>
                <a:cs typeface="Roboto" pitchFamily="2"/>
              </a:rPr>
              <a:t>shared</a:t>
            </a:r>
            <a:endParaRPr lang="es-CO" sz="2419" b="1" kern="1200" dirty="0">
              <a:latin typeface="Roboto" pitchFamily="18"/>
              <a:ea typeface="Roboto" pitchFamily="2"/>
              <a:cs typeface="Roboto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8332515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EEE5B-F9FE-4B49-92C9-A846CF76CA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b="1" kern="1200" dirty="0" err="1">
                <a:latin typeface="Roboto" panose="020B0604020202020204" charset="0"/>
                <a:ea typeface="Roboto" panose="020B0604020202020204" charset="0"/>
                <a:cs typeface="Lohit Devanagari" pitchFamily="2"/>
              </a:rPr>
              <a:t>The</a:t>
            </a:r>
            <a:r>
              <a:rPr lang="es-CO" b="1" kern="1200" dirty="0">
                <a:latin typeface="Roboto" panose="020B0604020202020204" charset="0"/>
                <a:ea typeface="Roboto" panose="020B0604020202020204" charset="0"/>
                <a:cs typeface="Lohit Devanagari" pitchFamily="2"/>
              </a:rPr>
              <a:t> </a:t>
            </a:r>
            <a:r>
              <a:rPr lang="es-CO" b="1" kern="1200" dirty="0" err="1">
                <a:latin typeface="Roboto" panose="020B0604020202020204" charset="0"/>
                <a:ea typeface="Roboto" panose="020B0604020202020204" charset="0"/>
                <a:cs typeface="Lohit Devanagari" pitchFamily="2"/>
              </a:rPr>
              <a:t>importance</a:t>
            </a:r>
            <a:r>
              <a:rPr lang="es-CO" b="1" kern="1200" dirty="0">
                <a:latin typeface="Roboto" panose="020B0604020202020204" charset="0"/>
                <a:ea typeface="Roboto" panose="020B0604020202020204" charset="0"/>
                <a:cs typeface="Lohit Devanagari" pitchFamily="2"/>
              </a:rPr>
              <a:t> </a:t>
            </a:r>
            <a:r>
              <a:rPr lang="es-CO" b="1" kern="1200" dirty="0" err="1">
                <a:latin typeface="Roboto" panose="020B0604020202020204" charset="0"/>
                <a:ea typeface="Roboto" panose="020B0604020202020204" charset="0"/>
                <a:cs typeface="Lohit Devanagari" pitchFamily="2"/>
              </a:rPr>
              <a:t>of</a:t>
            </a:r>
            <a:r>
              <a:rPr lang="es-CO" b="1" kern="1200" dirty="0">
                <a:latin typeface="Roboto" panose="020B0604020202020204" charset="0"/>
                <a:ea typeface="Roboto" panose="020B0604020202020204" charset="0"/>
                <a:cs typeface="Lohit Devanagari" pitchFamily="2"/>
              </a:rPr>
              <a:t> virtual </a:t>
            </a:r>
            <a:r>
              <a:rPr lang="es-CO" b="1" kern="1200" dirty="0" err="1">
                <a:latin typeface="Roboto" panose="020B0604020202020204" charset="0"/>
                <a:ea typeface="Roboto" panose="020B0604020202020204" charset="0"/>
                <a:cs typeface="Lohit Devanagari" pitchFamily="2"/>
              </a:rPr>
              <a:t>research</a:t>
            </a:r>
            <a:r>
              <a:rPr lang="es-CO" b="1" kern="1200" dirty="0">
                <a:latin typeface="Roboto" panose="020B0604020202020204" charset="0"/>
                <a:ea typeface="Roboto" panose="020B0604020202020204" charset="0"/>
                <a:cs typeface="Lohit Devanagari" pitchFamily="2"/>
              </a:rPr>
              <a:t> and </a:t>
            </a:r>
            <a:r>
              <a:rPr lang="es-CO" b="1" kern="1200" dirty="0" err="1">
                <a:latin typeface="Roboto" panose="020B0604020202020204" charset="0"/>
                <a:ea typeface="Roboto" panose="020B0604020202020204" charset="0"/>
                <a:cs typeface="Lohit Devanagari" pitchFamily="2"/>
              </a:rPr>
              <a:t>learning</a:t>
            </a:r>
            <a:r>
              <a:rPr lang="es-CO" b="1" kern="1200" dirty="0">
                <a:latin typeface="Roboto" panose="020B0604020202020204" charset="0"/>
                <a:ea typeface="Roboto" panose="020B0604020202020204" charset="0"/>
                <a:cs typeface="Lohit Devanagari" pitchFamily="2"/>
              </a:rPr>
              <a:t> </a:t>
            </a:r>
            <a:r>
              <a:rPr lang="es-CO" b="1" kern="1200" dirty="0" err="1">
                <a:latin typeface="Roboto" panose="020B0604020202020204" charset="0"/>
                <a:ea typeface="Roboto" panose="020B0604020202020204" charset="0"/>
                <a:cs typeface="Lohit Devanagari" pitchFamily="2"/>
              </a:rPr>
              <a:t>networks</a:t>
            </a:r>
            <a:br>
              <a:rPr lang="es-CO" b="1" kern="1200" dirty="0">
                <a:latin typeface="Liberation Sans" pitchFamily="18"/>
                <a:ea typeface="Noto Sans CJK SC" pitchFamily="2"/>
                <a:cs typeface="Lohit Devanagari" pitchFamily="2"/>
              </a:rPr>
            </a:br>
            <a:endParaRPr lang="es-ES_trad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0924A0-17BE-8C45-A15D-110B8DE37E72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 t="40940" b="48290"/>
          <a:stretch>
            <a:fillRect/>
          </a:stretch>
        </p:blipFill>
        <p:spPr>
          <a:xfrm rot="10765200">
            <a:off x="3807627" y="1574846"/>
            <a:ext cx="3584970" cy="1144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99F0A67-CCF7-974F-8ED5-E6AC875A95D7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 t="40940" b="48290"/>
          <a:stretch>
            <a:fillRect/>
          </a:stretch>
        </p:blipFill>
        <p:spPr>
          <a:xfrm>
            <a:off x="4238063" y="4322216"/>
            <a:ext cx="3584970" cy="1144631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C584686-F4E3-0B48-97CD-06F38B0FD0EB}"/>
              </a:ext>
            </a:extLst>
          </p:cNvPr>
          <p:cNvSpPr txBox="1"/>
          <p:nvPr/>
        </p:nvSpPr>
        <p:spPr>
          <a:xfrm>
            <a:off x="4092845" y="638245"/>
            <a:ext cx="3744323" cy="824186"/>
          </a:xfrm>
          <a:prstGeom prst="rect">
            <a:avLst/>
          </a:prstGeom>
          <a:noFill/>
          <a:ln>
            <a:noFill/>
          </a:ln>
        </p:spPr>
        <p:txBody>
          <a:bodyPr wrap="none" lIns="108847" tIns="54423" rIns="108847" bIns="54423" anchorCtr="0" compatLnSpc="0"/>
          <a:lstStyle/>
          <a:p>
            <a:pPr hangingPunct="0"/>
            <a:r>
              <a:rPr lang="es-CO" sz="2419" b="1" kern="1200">
                <a:solidFill>
                  <a:srgbClr val="00B274"/>
                </a:solidFill>
                <a:latin typeface="Roboto" pitchFamily="18"/>
                <a:ea typeface="Roboto" pitchFamily="2"/>
                <a:cs typeface="Roboto" pitchFamily="2"/>
              </a:rPr>
              <a:t>Internationalization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DE117DF-CEBA-F045-B735-681FFF1B4467}"/>
              </a:ext>
            </a:extLst>
          </p:cNvPr>
          <p:cNvSpPr txBox="1"/>
          <p:nvPr/>
        </p:nvSpPr>
        <p:spPr>
          <a:xfrm>
            <a:off x="8707941" y="1769815"/>
            <a:ext cx="2845685" cy="824186"/>
          </a:xfrm>
          <a:prstGeom prst="rect">
            <a:avLst/>
          </a:prstGeom>
          <a:noFill/>
          <a:ln>
            <a:noFill/>
          </a:ln>
        </p:spPr>
        <p:txBody>
          <a:bodyPr wrap="none" lIns="108847" tIns="54423" rIns="108847" bIns="54423" anchorCtr="0" compatLnSpc="0"/>
          <a:lstStyle/>
          <a:p>
            <a:pPr hangingPunct="0"/>
            <a:r>
              <a:rPr lang="es-CO" sz="2419" b="1" kern="1200">
                <a:solidFill>
                  <a:srgbClr val="ED1C24"/>
                </a:solidFill>
                <a:latin typeface="Roboto" pitchFamily="18"/>
                <a:ea typeface="Roboto" pitchFamily="2"/>
                <a:cs typeface="Roboto" pitchFamily="2"/>
              </a:rPr>
              <a:t>Modernization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CD40CE-4C42-4C41-8911-A6C5CBED9CF1}"/>
              </a:ext>
            </a:extLst>
          </p:cNvPr>
          <p:cNvSpPr txBox="1"/>
          <p:nvPr/>
        </p:nvSpPr>
        <p:spPr>
          <a:xfrm>
            <a:off x="435600" y="1729759"/>
            <a:ext cx="2497376" cy="475877"/>
          </a:xfrm>
          <a:prstGeom prst="rect">
            <a:avLst/>
          </a:prstGeom>
          <a:noFill/>
          <a:ln>
            <a:noFill/>
          </a:ln>
        </p:spPr>
        <p:txBody>
          <a:bodyPr wrap="none" lIns="108847" tIns="54423" rIns="108847" bIns="54423" anchorCtr="0" compatLnSpc="0"/>
          <a:lstStyle/>
          <a:p>
            <a:pPr hangingPunct="0"/>
            <a:r>
              <a:rPr lang="es-CO" sz="2419" b="1" kern="1200" dirty="0" err="1">
                <a:solidFill>
                  <a:srgbClr val="21409A"/>
                </a:solidFill>
                <a:latin typeface="Roboto" pitchFamily="18"/>
                <a:ea typeface="Roboto" pitchFamily="2"/>
                <a:cs typeface="Roboto" pitchFamily="2"/>
              </a:rPr>
              <a:t>Accessibility</a:t>
            </a:r>
            <a:endParaRPr lang="es-CO" sz="2419" b="1" kern="1200" dirty="0">
              <a:solidFill>
                <a:srgbClr val="21409A"/>
              </a:solidFill>
              <a:latin typeface="Roboto" pitchFamily="18"/>
              <a:ea typeface="Roboto" pitchFamily="2"/>
              <a:cs typeface="Roboto" pitchFamily="2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7E0A54B-D1CE-484E-9C07-8EB04F9C4EF9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 l="33224" t="11911" r="34661" b="14702"/>
          <a:stretch>
            <a:fillRect/>
          </a:stretch>
        </p:blipFill>
        <p:spPr>
          <a:xfrm>
            <a:off x="4630982" y="2214854"/>
            <a:ext cx="2442953" cy="24429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922BAC-7A95-8C41-A7A0-193D333EABEE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696833" y="2553510"/>
            <a:ext cx="2002776" cy="2002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813D503-24CC-FD4B-9911-7855B4D92409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9230405" y="2422894"/>
            <a:ext cx="1610929" cy="1610929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82CDFBD-49DA-AF45-A058-3C865D503311}"/>
              </a:ext>
            </a:extLst>
          </p:cNvPr>
          <p:cNvSpPr txBox="1"/>
          <p:nvPr/>
        </p:nvSpPr>
        <p:spPr>
          <a:xfrm>
            <a:off x="108625" y="4463114"/>
            <a:ext cx="3635911" cy="1181639"/>
          </a:xfrm>
          <a:prstGeom prst="rect">
            <a:avLst/>
          </a:prstGeom>
          <a:noFill/>
          <a:ln>
            <a:noFill/>
          </a:ln>
        </p:spPr>
        <p:txBody>
          <a:bodyPr wrap="none" lIns="108847" tIns="54423" rIns="108847" bIns="54423" anchorCtr="0" compatLnSpc="0"/>
          <a:lstStyle/>
          <a:p>
            <a:pPr hangingPunct="0"/>
            <a:r>
              <a:rPr lang="es-CO" sz="2419" kern="1200" dirty="0" err="1"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Each</a:t>
            </a:r>
            <a:r>
              <a:rPr lang="es-CO" sz="2419" kern="1200" dirty="0"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 </a:t>
            </a:r>
            <a:r>
              <a:rPr lang="es-CO" sz="2419" kern="1200" dirty="0" err="1"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institution</a:t>
            </a:r>
            <a:r>
              <a:rPr lang="es-CO" sz="2419" kern="1200" dirty="0"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/</a:t>
            </a:r>
            <a:r>
              <a:rPr lang="es-CO" sz="2419" kern="1200" dirty="0" err="1"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group</a:t>
            </a:r>
            <a:endParaRPr lang="es-CO" sz="2419" kern="1200" dirty="0">
              <a:latin typeface="Calibri" panose="020F0502020204030204" pitchFamily="34" charset="0"/>
              <a:ea typeface="Roboto" pitchFamily="2"/>
              <a:cs typeface="Calibri" panose="020F0502020204030204" pitchFamily="34" charset="0"/>
            </a:endParaRPr>
          </a:p>
          <a:p>
            <a:pPr hangingPunct="0"/>
            <a:r>
              <a:rPr lang="es-CO" sz="2419" kern="1200" dirty="0" err="1"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might</a:t>
            </a:r>
            <a:r>
              <a:rPr lang="es-CO" sz="2419" kern="1200" dirty="0"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 </a:t>
            </a:r>
            <a:r>
              <a:rPr lang="es-CO" sz="2419" kern="1200" dirty="0" err="1"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not</a:t>
            </a:r>
            <a:r>
              <a:rPr lang="es-CO" sz="2419" kern="1200" dirty="0"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 </a:t>
            </a:r>
            <a:r>
              <a:rPr lang="es-CO" sz="2419" kern="1200" dirty="0" err="1"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have</a:t>
            </a:r>
            <a:endParaRPr lang="es-CO" sz="2419" kern="1200" dirty="0">
              <a:latin typeface="Calibri" panose="020F0502020204030204" pitchFamily="34" charset="0"/>
              <a:ea typeface="Roboto" pitchFamily="2"/>
              <a:cs typeface="Calibri" panose="020F0502020204030204" pitchFamily="34" charset="0"/>
            </a:endParaRPr>
          </a:p>
          <a:p>
            <a:pPr hangingPunct="0"/>
            <a:r>
              <a:rPr lang="es-CO" sz="2419" kern="1200" dirty="0" err="1"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all</a:t>
            </a:r>
            <a:r>
              <a:rPr lang="es-CO" sz="2419" kern="1200" dirty="0"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 </a:t>
            </a:r>
            <a:r>
              <a:rPr lang="es-CO" sz="2419" kern="1200" dirty="0" err="1"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the</a:t>
            </a:r>
            <a:r>
              <a:rPr lang="es-CO" sz="2419" kern="1200" dirty="0"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 </a:t>
            </a:r>
            <a:r>
              <a:rPr lang="es-CO" sz="2419" kern="1200" dirty="0" err="1"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resources</a:t>
            </a:r>
            <a:r>
              <a:rPr lang="es-CO" sz="2419" kern="1200" dirty="0"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/staff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9394FA3-FA4A-9E4D-8EDF-A98C92C8CD88}"/>
              </a:ext>
            </a:extLst>
          </p:cNvPr>
          <p:cNvSpPr txBox="1"/>
          <p:nvPr/>
        </p:nvSpPr>
        <p:spPr>
          <a:xfrm>
            <a:off x="2873764" y="1011683"/>
            <a:ext cx="6321374" cy="467170"/>
          </a:xfrm>
          <a:prstGeom prst="rect">
            <a:avLst/>
          </a:prstGeom>
          <a:noFill/>
          <a:ln>
            <a:noFill/>
          </a:ln>
        </p:spPr>
        <p:txBody>
          <a:bodyPr wrap="none" lIns="108847" tIns="54423" rIns="108847" bIns="54423" anchorCtr="0" compatLnSpc="0"/>
          <a:lstStyle/>
          <a:p>
            <a:pPr hangingPunct="0"/>
            <a:r>
              <a:rPr lang="es-CO" sz="2419" kern="1200" dirty="0" err="1">
                <a:latin typeface="Roboto" pitchFamily="18"/>
                <a:ea typeface="Roboto" pitchFamily="2"/>
                <a:cs typeface="Roboto" pitchFamily="2"/>
              </a:rPr>
              <a:t>collaborative</a:t>
            </a:r>
            <a:r>
              <a:rPr lang="es-CO" sz="2419" kern="1200" dirty="0">
                <a:latin typeface="Roboto" pitchFamily="18"/>
                <a:ea typeface="Roboto" pitchFamily="2"/>
                <a:cs typeface="Roboto" pitchFamily="2"/>
              </a:rPr>
              <a:t> </a:t>
            </a:r>
            <a:r>
              <a:rPr lang="es-CO" sz="2419" kern="1200" dirty="0" err="1">
                <a:latin typeface="Roboto" pitchFamily="18"/>
                <a:ea typeface="Roboto" pitchFamily="2"/>
                <a:cs typeface="Roboto" pitchFamily="2"/>
              </a:rPr>
              <a:t>international</a:t>
            </a:r>
            <a:r>
              <a:rPr lang="es-CO" sz="2419" kern="1200" dirty="0">
                <a:latin typeface="Roboto" pitchFamily="18"/>
                <a:ea typeface="Roboto" pitchFamily="2"/>
                <a:cs typeface="Roboto" pitchFamily="2"/>
              </a:rPr>
              <a:t> </a:t>
            </a:r>
            <a:r>
              <a:rPr lang="es-CO" sz="2419" kern="1200" dirty="0" err="1">
                <a:latin typeface="Roboto" pitchFamily="18"/>
                <a:ea typeface="Roboto" pitchFamily="2"/>
                <a:cs typeface="Roboto" pitchFamily="2"/>
              </a:rPr>
              <a:t>environment</a:t>
            </a:r>
            <a:endParaRPr lang="es-CO" sz="2419" kern="1200" dirty="0">
              <a:latin typeface="Roboto" pitchFamily="18"/>
              <a:ea typeface="Roboto" pitchFamily="2"/>
              <a:cs typeface="Roboto" pitchFamily="2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615937C-ACB4-C74A-AEDA-D01C955A1FD6}"/>
              </a:ext>
            </a:extLst>
          </p:cNvPr>
          <p:cNvSpPr txBox="1"/>
          <p:nvPr/>
        </p:nvSpPr>
        <p:spPr>
          <a:xfrm>
            <a:off x="7706552" y="4120900"/>
            <a:ext cx="4615095" cy="2036301"/>
          </a:xfrm>
          <a:prstGeom prst="rect">
            <a:avLst/>
          </a:prstGeom>
          <a:noFill/>
          <a:ln>
            <a:noFill/>
          </a:ln>
        </p:spPr>
        <p:txBody>
          <a:bodyPr wrap="none" lIns="108847" tIns="54423" rIns="108847" bIns="54423" anchorCtr="0" compatLnSpc="0"/>
          <a:lstStyle/>
          <a:p>
            <a:pPr hangingPunct="0"/>
            <a:r>
              <a:rPr lang="es-CO" sz="2419" kern="1200" dirty="0"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open </a:t>
            </a:r>
            <a:r>
              <a:rPr lang="es-CO" sz="2419" kern="1200" dirty="0" err="1"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educational</a:t>
            </a:r>
            <a:r>
              <a:rPr lang="es-CO" sz="2419" kern="1200" dirty="0"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 </a:t>
            </a:r>
            <a:r>
              <a:rPr lang="es-CO" sz="2419" kern="1200" dirty="0" err="1"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resources</a:t>
            </a:r>
            <a:r>
              <a:rPr lang="es-CO" sz="2419" kern="1200" dirty="0"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,</a:t>
            </a:r>
          </a:p>
          <a:p>
            <a:pPr hangingPunct="0"/>
            <a:r>
              <a:rPr lang="es-CO" sz="2419" kern="1200" dirty="0" err="1"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connectivity</a:t>
            </a:r>
            <a:r>
              <a:rPr lang="es-CO" sz="2419" kern="1200" dirty="0"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, </a:t>
            </a:r>
            <a:r>
              <a:rPr lang="es-CO" sz="2419" kern="1200" dirty="0" err="1"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acquisition</a:t>
            </a:r>
            <a:endParaRPr lang="es-CO" sz="2419" kern="1200" dirty="0">
              <a:latin typeface="Calibri" panose="020F0502020204030204" pitchFamily="34" charset="0"/>
              <a:ea typeface="Roboto" pitchFamily="2"/>
              <a:cs typeface="Calibri" panose="020F0502020204030204" pitchFamily="34" charset="0"/>
            </a:endParaRPr>
          </a:p>
          <a:p>
            <a:pPr hangingPunct="0"/>
            <a:r>
              <a:rPr lang="es-CO" sz="2419" kern="1200" dirty="0"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of digital </a:t>
            </a:r>
            <a:r>
              <a:rPr lang="es-CO" sz="2419" kern="1200" dirty="0" err="1"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skills</a:t>
            </a:r>
            <a:r>
              <a:rPr lang="es-CO" sz="2419" kern="1200" dirty="0"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, and</a:t>
            </a:r>
          </a:p>
          <a:p>
            <a:pPr hangingPunct="0"/>
            <a:r>
              <a:rPr lang="es-CO" sz="2419" kern="1200" dirty="0"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use/</a:t>
            </a:r>
            <a:r>
              <a:rPr lang="es-CO" sz="2419" kern="1200" dirty="0" err="1"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development</a:t>
            </a:r>
            <a:r>
              <a:rPr lang="es-CO" sz="2419" kern="1200" dirty="0"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 of new</a:t>
            </a:r>
          </a:p>
          <a:p>
            <a:pPr hangingPunct="0"/>
            <a:r>
              <a:rPr lang="es-CO" sz="2419" kern="1200" dirty="0" err="1"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learning</a:t>
            </a:r>
            <a:r>
              <a:rPr lang="es-CO" sz="2419" kern="1200" dirty="0"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 </a:t>
            </a:r>
            <a:r>
              <a:rPr lang="es-CO" sz="2419" kern="1200" dirty="0" err="1"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methods</a:t>
            </a:r>
            <a:endParaRPr lang="es-CO" sz="2419" kern="1200" dirty="0">
              <a:latin typeface="Calibri" panose="020F0502020204030204" pitchFamily="34" charset="0"/>
              <a:ea typeface="Roboto" pitchFamily="2"/>
              <a:cs typeface="Calibri" panose="020F050202020403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6D21929-5226-134C-B133-73E13B00DA15}"/>
              </a:ext>
            </a:extLst>
          </p:cNvPr>
          <p:cNvSpPr txBox="1"/>
          <p:nvPr/>
        </p:nvSpPr>
        <p:spPr>
          <a:xfrm>
            <a:off x="95091" y="5824213"/>
            <a:ext cx="11842508" cy="851657"/>
          </a:xfrm>
          <a:prstGeom prst="rect">
            <a:avLst/>
          </a:prstGeom>
          <a:noFill/>
          <a:ln>
            <a:noFill/>
          </a:ln>
        </p:spPr>
        <p:txBody>
          <a:bodyPr wrap="none" lIns="108847" tIns="54423" rIns="108847" bIns="54423" anchorCtr="0" compatLnSpc="0"/>
          <a:lstStyle/>
          <a:p>
            <a:pPr hangingPunct="0">
              <a:spcBef>
                <a:spcPts val="69"/>
              </a:spcBef>
            </a:pPr>
            <a:r>
              <a:rPr lang="es-CO" kern="1200" dirty="0">
                <a:latin typeface="Calibri" panose="020F0502020204030204" pitchFamily="34" charset="0"/>
                <a:ea typeface="Noto Sans CJK SC" pitchFamily="2"/>
                <a:cs typeface="Calibri" panose="020F0502020204030204" pitchFamily="34" charset="0"/>
              </a:rPr>
              <a:t>Sánchez, A., and Atlas </a:t>
            </a:r>
            <a:r>
              <a:rPr lang="es-CO" kern="1200" dirty="0" err="1">
                <a:latin typeface="Calibri" panose="020F0502020204030204" pitchFamily="34" charset="0"/>
                <a:ea typeface="Noto Sans CJK SC" pitchFamily="2"/>
                <a:cs typeface="Calibri" panose="020F0502020204030204" pitchFamily="34" charset="0"/>
              </a:rPr>
              <a:t>Collaboration</a:t>
            </a:r>
            <a:r>
              <a:rPr lang="es-CO" kern="1200" dirty="0">
                <a:latin typeface="Calibri" panose="020F0502020204030204" pitchFamily="34" charset="0"/>
                <a:ea typeface="Noto Sans CJK SC" pitchFamily="2"/>
                <a:cs typeface="Calibri" panose="020F0502020204030204" pitchFamily="34" charset="0"/>
              </a:rPr>
              <a:t>. "</a:t>
            </a:r>
            <a:r>
              <a:rPr lang="es-CO" kern="1200" dirty="0" err="1">
                <a:latin typeface="Calibri" panose="020F0502020204030204" pitchFamily="34" charset="0"/>
                <a:ea typeface="Noto Sans CJK SC" pitchFamily="2"/>
                <a:cs typeface="Calibri" panose="020F0502020204030204" pitchFamily="34" charset="0"/>
              </a:rPr>
              <a:t>The</a:t>
            </a:r>
            <a:r>
              <a:rPr lang="es-CO" kern="1200" dirty="0">
                <a:latin typeface="Calibri" panose="020F0502020204030204" pitchFamily="34" charset="0"/>
                <a:ea typeface="Noto Sans CJK SC" pitchFamily="2"/>
                <a:cs typeface="Calibri" panose="020F0502020204030204" pitchFamily="34" charset="0"/>
              </a:rPr>
              <a:t> CEVALE2VE case.” </a:t>
            </a:r>
            <a:r>
              <a:rPr lang="es-CO" kern="1200" dirty="0" err="1">
                <a:latin typeface="Calibri" panose="020F0502020204030204" pitchFamily="34" charset="0"/>
                <a:ea typeface="Noto Sans CJK SC" pitchFamily="2"/>
                <a:cs typeface="Calibri" panose="020F0502020204030204" pitchFamily="34" charset="0"/>
              </a:rPr>
              <a:t>PoS</a:t>
            </a:r>
            <a:r>
              <a:rPr lang="es-CO" kern="1200" dirty="0">
                <a:latin typeface="Calibri" panose="020F0502020204030204" pitchFamily="34" charset="0"/>
                <a:ea typeface="Noto Sans CJK SC" pitchFamily="2"/>
                <a:cs typeface="Calibri" panose="020F0502020204030204" pitchFamily="34" charset="0"/>
              </a:rPr>
              <a:t> ICHEP2016 (2016) 322</a:t>
            </a:r>
          </a:p>
          <a:p>
            <a:pPr hangingPunct="0">
              <a:spcBef>
                <a:spcPts val="69"/>
              </a:spcBef>
            </a:pPr>
            <a:r>
              <a:rPr lang="es-CO" kern="1200" dirty="0">
                <a:latin typeface="Calibri" panose="020F0502020204030204" pitchFamily="34" charset="0"/>
                <a:ea typeface="Noto Sans CJK SC" pitchFamily="2"/>
                <a:cs typeface="Calibri" panose="020F0502020204030204" pitchFamily="34" charset="0"/>
              </a:rPr>
              <a:t>Caicedo, M., et al. "Virtual </a:t>
            </a:r>
            <a:r>
              <a:rPr lang="es-CO" kern="1200" dirty="0" err="1">
                <a:latin typeface="Calibri" panose="020F0502020204030204" pitchFamily="34" charset="0"/>
                <a:ea typeface="Noto Sans CJK SC" pitchFamily="2"/>
                <a:cs typeface="Calibri" panose="020F0502020204030204" pitchFamily="34" charset="0"/>
              </a:rPr>
              <a:t>research</a:t>
            </a:r>
            <a:r>
              <a:rPr lang="es-CO" kern="1200" dirty="0">
                <a:latin typeface="Calibri" panose="020F0502020204030204" pitchFamily="34" charset="0"/>
                <a:ea typeface="Noto Sans CJK SC" pitchFamily="2"/>
                <a:cs typeface="Calibri" panose="020F0502020204030204" pitchFamily="34" charset="0"/>
              </a:rPr>
              <a:t> and </a:t>
            </a:r>
            <a:r>
              <a:rPr lang="es-CO" kern="1200" dirty="0" err="1">
                <a:latin typeface="Calibri" panose="020F0502020204030204" pitchFamily="34" charset="0"/>
                <a:ea typeface="Noto Sans CJK SC" pitchFamily="2"/>
                <a:cs typeface="Calibri" panose="020F0502020204030204" pitchFamily="34" charset="0"/>
              </a:rPr>
              <a:t>learning</a:t>
            </a:r>
            <a:r>
              <a:rPr lang="es-CO" kern="1200" dirty="0">
                <a:latin typeface="Calibri" panose="020F0502020204030204" pitchFamily="34" charset="0"/>
                <a:ea typeface="Noto Sans CJK SC" pitchFamily="2"/>
                <a:cs typeface="Calibri" panose="020F0502020204030204" pitchFamily="34" charset="0"/>
              </a:rPr>
              <a:t> </a:t>
            </a:r>
            <a:r>
              <a:rPr lang="es-CO" kern="1200" dirty="0" err="1">
                <a:latin typeface="Calibri" panose="020F0502020204030204" pitchFamily="34" charset="0"/>
                <a:ea typeface="Noto Sans CJK SC" pitchFamily="2"/>
                <a:cs typeface="Calibri" panose="020F0502020204030204" pitchFamily="34" charset="0"/>
              </a:rPr>
              <a:t>communities</a:t>
            </a:r>
            <a:r>
              <a:rPr lang="es-CO" kern="1200" dirty="0">
                <a:latin typeface="Calibri" panose="020F0502020204030204" pitchFamily="34" charset="0"/>
                <a:ea typeface="Noto Sans CJK SC" pitchFamily="2"/>
                <a:cs typeface="Calibri" panose="020F0502020204030204" pitchFamily="34" charset="0"/>
              </a:rPr>
              <a:t> in </a:t>
            </a:r>
            <a:r>
              <a:rPr lang="es-CO" kern="1200" dirty="0" err="1">
                <a:latin typeface="Calibri" panose="020F0502020204030204" pitchFamily="34" charset="0"/>
                <a:ea typeface="Noto Sans CJK SC" pitchFamily="2"/>
                <a:cs typeface="Calibri" panose="020F0502020204030204" pitchFamily="34" charset="0"/>
              </a:rPr>
              <a:t>Latin</a:t>
            </a:r>
            <a:r>
              <a:rPr lang="es-CO" kern="1200" dirty="0">
                <a:latin typeface="Calibri" panose="020F0502020204030204" pitchFamily="34" charset="0"/>
                <a:ea typeface="Noto Sans CJK SC" pitchFamily="2"/>
                <a:cs typeface="Calibri" panose="020F0502020204030204" pitchFamily="34" charset="0"/>
              </a:rPr>
              <a:t> </a:t>
            </a:r>
            <a:r>
              <a:rPr lang="es-CO" kern="1200" dirty="0" err="1">
                <a:latin typeface="Calibri" panose="020F0502020204030204" pitchFamily="34" charset="0"/>
                <a:ea typeface="Noto Sans CJK SC" pitchFamily="2"/>
                <a:cs typeface="Calibri" panose="020F0502020204030204" pitchFamily="34" charset="0"/>
              </a:rPr>
              <a:t>America</a:t>
            </a:r>
            <a:r>
              <a:rPr lang="es-CO" kern="1200" dirty="0">
                <a:latin typeface="Calibri" panose="020F0502020204030204" pitchFamily="34" charset="0"/>
                <a:ea typeface="Noto Sans CJK SC" pitchFamily="2"/>
                <a:cs typeface="Calibri" panose="020F0502020204030204" pitchFamily="34" charset="0"/>
              </a:rPr>
              <a:t>: </a:t>
            </a:r>
            <a:r>
              <a:rPr lang="es-CO" kern="1200" dirty="0" err="1">
                <a:latin typeface="Calibri" panose="020F0502020204030204" pitchFamily="34" charset="0"/>
                <a:ea typeface="Noto Sans CJK SC" pitchFamily="2"/>
                <a:cs typeface="Calibri" panose="020F0502020204030204" pitchFamily="34" charset="0"/>
              </a:rPr>
              <a:t>The</a:t>
            </a:r>
            <a:r>
              <a:rPr lang="es-CO" kern="1200" dirty="0">
                <a:latin typeface="Calibri" panose="020F0502020204030204" pitchFamily="34" charset="0"/>
                <a:ea typeface="Noto Sans CJK SC" pitchFamily="2"/>
                <a:cs typeface="Calibri" panose="020F0502020204030204" pitchFamily="34" charset="0"/>
              </a:rPr>
              <a:t> CEVALE2VE case." </a:t>
            </a:r>
            <a:r>
              <a:rPr lang="es-CO" kern="1200" dirty="0" err="1">
                <a:latin typeface="Calibri" panose="020F0502020204030204" pitchFamily="34" charset="0"/>
                <a:ea typeface="Noto Sans CJK SC" pitchFamily="2"/>
                <a:cs typeface="Calibri" panose="020F0502020204030204" pitchFamily="34" charset="0"/>
              </a:rPr>
              <a:t>Interciencia</a:t>
            </a:r>
            <a:r>
              <a:rPr lang="es-CO" kern="1200" dirty="0">
                <a:latin typeface="Calibri" panose="020F0502020204030204" pitchFamily="34" charset="0"/>
                <a:ea typeface="Noto Sans CJK SC" pitchFamily="2"/>
                <a:cs typeface="Calibri" panose="020F0502020204030204" pitchFamily="34" charset="0"/>
              </a:rPr>
              <a:t> 42.11 (2017): 733-738</a:t>
            </a:r>
          </a:p>
          <a:p>
            <a:pPr hangingPunct="0">
              <a:spcBef>
                <a:spcPts val="69"/>
              </a:spcBef>
            </a:pPr>
            <a:r>
              <a:rPr lang="en-US" sz="1200" dirty="0"/>
              <a:t>Peña-Rodríguez, J., &amp; </a:t>
            </a:r>
            <a:r>
              <a:rPr lang="en-US" sz="1200" dirty="0" err="1"/>
              <a:t>Núñez</a:t>
            </a:r>
            <a:r>
              <a:rPr lang="en-US" sz="1200" dirty="0"/>
              <a:t>, L. A.. “LA-</a:t>
            </a:r>
            <a:r>
              <a:rPr lang="en-US" sz="1200" dirty="0" err="1"/>
              <a:t>CoNGA</a:t>
            </a:r>
            <a:r>
              <a:rPr lang="en-US" sz="1200" dirty="0"/>
              <a:t> physics: an Open Science Collaboration in Advanced Physics between Latin-America and Europe”. </a:t>
            </a:r>
            <a:r>
              <a:rPr lang="en-US" sz="1200" i="1" dirty="0"/>
              <a:t>arXiv:2201.02256</a:t>
            </a:r>
            <a:r>
              <a:rPr lang="en-US" sz="1200" dirty="0"/>
              <a:t>.</a:t>
            </a:r>
            <a:endParaRPr lang="es-CO" kern="1200" dirty="0"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hangingPunct="0">
              <a:spcBef>
                <a:spcPts val="69"/>
              </a:spcBef>
            </a:pPr>
            <a:endParaRPr lang="es-CO" kern="1200" dirty="0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25667569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0F79E5-3C89-0B4F-B85B-58335E891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CO" b="1" kern="1200" dirty="0">
                <a:latin typeface="Roboto" panose="020B0604020202020204" charset="0"/>
                <a:ea typeface="Roboto" panose="020B0604020202020204" charset="0"/>
                <a:cs typeface="Lohit Devanagari" pitchFamily="2"/>
              </a:rPr>
              <a:t>LA-</a:t>
            </a:r>
            <a:r>
              <a:rPr lang="es-CO" b="1" kern="1200" dirty="0" err="1">
                <a:latin typeface="Roboto" panose="020B0604020202020204" charset="0"/>
                <a:ea typeface="Roboto" panose="020B0604020202020204" charset="0"/>
                <a:cs typeface="Lohit Devanagari" pitchFamily="2"/>
              </a:rPr>
              <a:t>CoNGA</a:t>
            </a:r>
            <a:r>
              <a:rPr lang="es-CO" b="1" kern="1200" dirty="0">
                <a:latin typeface="Roboto" panose="020B0604020202020204" charset="0"/>
                <a:ea typeface="Roboto" panose="020B0604020202020204" charset="0"/>
                <a:cs typeface="Lohit Devanagari" pitchFamily="2"/>
              </a:rPr>
              <a:t> </a:t>
            </a:r>
            <a:r>
              <a:rPr lang="es-CO" b="1" kern="1200" dirty="0" err="1">
                <a:latin typeface="Roboto" panose="020B0604020202020204" charset="0"/>
                <a:ea typeface="Roboto" panose="020B0604020202020204" charset="0"/>
                <a:cs typeface="Lohit Devanagari" pitchFamily="2"/>
              </a:rPr>
              <a:t>physics</a:t>
            </a:r>
            <a:br>
              <a:rPr lang="es-CO" b="1" kern="1200" dirty="0">
                <a:latin typeface="Liberation Sans" pitchFamily="18"/>
                <a:ea typeface="Noto Sans CJK SC" pitchFamily="2"/>
                <a:cs typeface="Lohit Devanagari" pitchFamily="2"/>
              </a:rPr>
            </a:br>
            <a:endParaRPr lang="es-ES_trad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0A31E0-1299-984F-AD4E-BC482289C711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0" cy="0"/>
          </a:xfr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AC96C478-1648-5D46-8904-2CC8586F1BA5}" type="slidenum">
              <a:rPr lang="es-CO" smtClean="0"/>
              <a:pPr/>
              <a:t>4</a:t>
            </a:fld>
            <a:endParaRPr lang="es-CO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55CC7E-F684-A240-9367-CFD8E229D5E0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214" y="23947"/>
            <a:ext cx="3616319" cy="467822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C22D88E-6443-214F-B4A1-E0FFFECF99DE}"/>
              </a:ext>
            </a:extLst>
          </p:cNvPr>
          <p:cNvSpPr txBox="1"/>
          <p:nvPr/>
        </p:nvSpPr>
        <p:spPr>
          <a:xfrm>
            <a:off x="833839" y="4702172"/>
            <a:ext cx="10397067" cy="2073309"/>
          </a:xfrm>
          <a:prstGeom prst="rect">
            <a:avLst/>
          </a:prstGeom>
          <a:noFill/>
          <a:ln>
            <a:noFill/>
          </a:ln>
        </p:spPr>
        <p:txBody>
          <a:bodyPr wrap="none" lIns="108847" tIns="54423" rIns="108847" bIns="54423" anchorCtr="0" compatLnSpc="0"/>
          <a:lstStyle/>
          <a:p>
            <a:pPr hangingPunct="0"/>
            <a:r>
              <a:rPr lang="es-CO" sz="2400" b="1" kern="1200" dirty="0"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11 </a:t>
            </a:r>
            <a:r>
              <a:rPr lang="es-CO" sz="2400" b="1" kern="1200" dirty="0" err="1"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universities</a:t>
            </a:r>
            <a:r>
              <a:rPr lang="es-CO" sz="2400" b="1" kern="1200" dirty="0"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 </a:t>
            </a:r>
            <a:r>
              <a:rPr lang="es-CO" sz="2400" b="1" kern="1200" dirty="0" err="1"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from</a:t>
            </a:r>
            <a:r>
              <a:rPr lang="es-CO" sz="2400" b="1" kern="1200" dirty="0"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 </a:t>
            </a:r>
            <a:r>
              <a:rPr lang="es-CO" sz="2400" b="1" kern="1200" dirty="0" err="1"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Latin</a:t>
            </a:r>
            <a:r>
              <a:rPr lang="es-CO" sz="2400" b="1" kern="1200" dirty="0"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 </a:t>
            </a:r>
            <a:r>
              <a:rPr lang="es-CO" sz="2400" b="1" kern="1200" dirty="0" err="1"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America</a:t>
            </a:r>
            <a:r>
              <a:rPr lang="es-CO" sz="2400" b="1" kern="1200" dirty="0"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 and </a:t>
            </a:r>
            <a:r>
              <a:rPr lang="es-CO" sz="2400" b="1" kern="1200" dirty="0" err="1"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Europe</a:t>
            </a:r>
            <a:r>
              <a:rPr lang="es-CO" sz="2400" b="1" kern="1200" dirty="0"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 </a:t>
            </a:r>
            <a:r>
              <a:rPr lang="es-CO" sz="2400" kern="1200" dirty="0" err="1"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join</a:t>
            </a:r>
            <a:r>
              <a:rPr lang="es-CO" sz="2400" kern="1200" dirty="0"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 </a:t>
            </a:r>
            <a:r>
              <a:rPr lang="es-CO" sz="2400" kern="1200" dirty="0" err="1"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efforts</a:t>
            </a:r>
            <a:r>
              <a:rPr lang="es-CO" sz="2400" kern="1200" dirty="0"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 </a:t>
            </a:r>
            <a:r>
              <a:rPr lang="es-CO" sz="2400" kern="1200" dirty="0" err="1"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with</a:t>
            </a:r>
            <a:r>
              <a:rPr lang="es-CO" sz="2400" kern="1200" dirty="0"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 </a:t>
            </a:r>
            <a:r>
              <a:rPr lang="es-CO" sz="2400" kern="1200" dirty="0" err="1"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other</a:t>
            </a:r>
            <a:r>
              <a:rPr lang="es-CO" sz="2400" kern="1200" dirty="0"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 </a:t>
            </a:r>
            <a:r>
              <a:rPr lang="es-CO" sz="2400" kern="1200" dirty="0" err="1"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scientific</a:t>
            </a:r>
            <a:r>
              <a:rPr lang="es-CO" sz="2400" kern="1200" dirty="0"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 </a:t>
            </a:r>
            <a:br>
              <a:rPr lang="es-CO" sz="2400" kern="1200" dirty="0"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</a:br>
            <a:r>
              <a:rPr lang="es-CO" sz="2400" kern="1200" dirty="0"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(</a:t>
            </a:r>
            <a:r>
              <a:rPr lang="es-CO" sz="2400" b="1" kern="1200" dirty="0"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CERN, CNRS, DESY, ICTP, IRFU</a:t>
            </a:r>
            <a:r>
              <a:rPr lang="es-CO" sz="2400" kern="1200" dirty="0"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) and </a:t>
            </a:r>
            <a:r>
              <a:rPr lang="es-CO" sz="2400" b="1" kern="1200" dirty="0"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industrial</a:t>
            </a:r>
            <a:r>
              <a:rPr lang="es-CO" sz="2400" kern="1200" dirty="0"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 </a:t>
            </a:r>
            <a:r>
              <a:rPr lang="es-CO" sz="2400" kern="1200" dirty="0" err="1"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partners</a:t>
            </a:r>
            <a:r>
              <a:rPr lang="es-CO" sz="2400" kern="1200" dirty="0"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 to </a:t>
            </a:r>
            <a:r>
              <a:rPr lang="es-CO" sz="2400" kern="1200" dirty="0" err="1"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contribute</a:t>
            </a:r>
            <a:r>
              <a:rPr lang="es-CO" sz="2400" kern="1200" dirty="0"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 to</a:t>
            </a:r>
          </a:p>
          <a:p>
            <a:pPr hangingPunct="0"/>
            <a:r>
              <a:rPr lang="es-CO" sz="2400" kern="1200" dirty="0"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 </a:t>
            </a:r>
            <a:r>
              <a:rPr lang="es-CO" sz="2400" kern="1200" dirty="0" err="1"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the</a:t>
            </a:r>
            <a:r>
              <a:rPr lang="es-CO" sz="2400" kern="1200" dirty="0"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 </a:t>
            </a:r>
            <a:r>
              <a:rPr lang="es-CO" sz="2400" kern="1200" dirty="0" err="1"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modernisation</a:t>
            </a:r>
            <a:r>
              <a:rPr lang="es-CO" sz="2400" kern="1200" dirty="0"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, </a:t>
            </a:r>
            <a:r>
              <a:rPr lang="es-CO" sz="2400" kern="1200" dirty="0" err="1"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accessibility</a:t>
            </a:r>
            <a:r>
              <a:rPr lang="es-CO" sz="2400" kern="1200" dirty="0"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 and </a:t>
            </a:r>
            <a:r>
              <a:rPr lang="es-CO" sz="2400" b="1" kern="1200" dirty="0" err="1"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internationalisation</a:t>
            </a:r>
            <a:r>
              <a:rPr lang="es-CO" sz="2400" b="1" kern="1200" dirty="0"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 of </a:t>
            </a:r>
            <a:r>
              <a:rPr lang="es-CO" sz="2400" b="1" kern="1200" dirty="0" err="1"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higher</a:t>
            </a:r>
            <a:r>
              <a:rPr lang="es-CO" sz="2400" b="1" kern="1200" dirty="0"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 </a:t>
            </a:r>
            <a:r>
              <a:rPr lang="es-CO" sz="2400" b="1" kern="1200" dirty="0" err="1"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education</a:t>
            </a:r>
            <a:r>
              <a:rPr lang="es-CO" sz="2400" b="1" kern="1200" dirty="0"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 </a:t>
            </a:r>
          </a:p>
          <a:p>
            <a:pPr hangingPunct="0"/>
            <a:r>
              <a:rPr lang="es-CO" sz="2400" b="1" kern="1200" dirty="0"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in </a:t>
            </a:r>
            <a:r>
              <a:rPr lang="es-CO" sz="2400" b="1" kern="1200" dirty="0">
                <a:solidFill>
                  <a:srgbClr val="FAA61A"/>
                </a:solidFill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Colombia,</a:t>
            </a:r>
            <a:r>
              <a:rPr lang="es-CO" sz="2400" b="1" kern="1200" dirty="0"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 </a:t>
            </a:r>
            <a:r>
              <a:rPr lang="es-CO" sz="2400" b="1" kern="1200" dirty="0">
                <a:solidFill>
                  <a:srgbClr val="21409A"/>
                </a:solidFill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Ecuador, Perú</a:t>
            </a:r>
            <a:r>
              <a:rPr lang="es-CO" sz="2400" b="1" kern="1200" dirty="0"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 and </a:t>
            </a:r>
            <a:r>
              <a:rPr lang="es-CO" sz="2400" b="1" kern="1200" dirty="0">
                <a:solidFill>
                  <a:srgbClr val="EF413D"/>
                </a:solidFill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Venezuela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0E04C5-A063-A74F-96D6-8A2304DCB33E}"/>
              </a:ext>
            </a:extLst>
          </p:cNvPr>
          <p:cNvSpPr txBox="1"/>
          <p:nvPr/>
        </p:nvSpPr>
        <p:spPr>
          <a:xfrm>
            <a:off x="3616533" y="1689434"/>
            <a:ext cx="7614373" cy="2675012"/>
          </a:xfrm>
          <a:prstGeom prst="rect">
            <a:avLst/>
          </a:prstGeom>
          <a:noFill/>
          <a:ln>
            <a:noFill/>
          </a:ln>
        </p:spPr>
        <p:txBody>
          <a:bodyPr wrap="none" lIns="108847" tIns="54423" rIns="108847" bIns="54423" anchorCtr="0" compatLnSpc="0"/>
          <a:lstStyle/>
          <a:p>
            <a:pPr marL="342900" indent="-342900" hangingPunct="0">
              <a:buFont typeface="Arial" panose="020B0604020202020204" pitchFamily="34" charset="0"/>
              <a:buChar char="•"/>
            </a:pPr>
            <a:r>
              <a:rPr lang="es-CO" sz="2177" kern="1200" dirty="0" err="1"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An</a:t>
            </a:r>
            <a:r>
              <a:rPr lang="es-CO" sz="2177" kern="1200" dirty="0"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 </a:t>
            </a:r>
            <a:r>
              <a:rPr lang="es-CO" sz="2177" b="1" kern="1200" dirty="0" err="1"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Erasmus+CBHE</a:t>
            </a:r>
            <a:r>
              <a:rPr lang="es-CO" sz="2177" b="1" kern="1200" dirty="0"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 (</a:t>
            </a:r>
            <a:r>
              <a:rPr lang="es-CO" sz="2177" b="1" kern="1200" dirty="0" err="1"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Capacity</a:t>
            </a:r>
            <a:r>
              <a:rPr lang="es-CO" sz="2177" b="1" kern="1200" dirty="0"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 </a:t>
            </a:r>
            <a:r>
              <a:rPr lang="es-CO" sz="2177" b="1" kern="1200" dirty="0" err="1"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Building</a:t>
            </a:r>
            <a:r>
              <a:rPr lang="es-CO" sz="2177" b="1" kern="1200" dirty="0"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 in </a:t>
            </a:r>
            <a:r>
              <a:rPr lang="es-CO" sz="2177" b="1" kern="1200" dirty="0" err="1"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Higher</a:t>
            </a:r>
            <a:r>
              <a:rPr lang="es-CO" sz="2177" b="1" kern="1200" dirty="0"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 </a:t>
            </a:r>
            <a:r>
              <a:rPr lang="es-CO" sz="2177" b="1" kern="1200" dirty="0" err="1"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Education</a:t>
            </a:r>
            <a:r>
              <a:rPr lang="es-CO" sz="2177" b="1" kern="1200" dirty="0"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)</a:t>
            </a:r>
            <a:r>
              <a:rPr lang="es-CO" sz="2177" kern="1200" dirty="0"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 </a:t>
            </a:r>
            <a:br>
              <a:rPr lang="es-CO" sz="2177" kern="1200" dirty="0"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</a:br>
            <a:r>
              <a:rPr lang="es-CO" sz="2177" kern="1200" dirty="0" err="1"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project</a:t>
            </a:r>
            <a:r>
              <a:rPr lang="es-CO" sz="2177" kern="1200" dirty="0"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 </a:t>
            </a:r>
            <a:r>
              <a:rPr lang="es-CO" sz="2177" kern="1200" dirty="0" err="1"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co-funded</a:t>
            </a:r>
            <a:r>
              <a:rPr lang="es-CO" sz="2177" kern="1200" dirty="0"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 </a:t>
            </a:r>
            <a:r>
              <a:rPr lang="es-CO" sz="2177" kern="1200" dirty="0" err="1"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by</a:t>
            </a:r>
            <a:r>
              <a:rPr lang="es-CO" sz="2177" kern="1200" dirty="0"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 </a:t>
            </a:r>
            <a:r>
              <a:rPr lang="es-CO" sz="2177" kern="1200" dirty="0" err="1"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the</a:t>
            </a:r>
            <a:r>
              <a:rPr lang="es-CO" sz="2177" kern="1200" dirty="0"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 </a:t>
            </a:r>
            <a:r>
              <a:rPr lang="es-CO" sz="2177" kern="1200" dirty="0" err="1"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European</a:t>
            </a:r>
            <a:r>
              <a:rPr lang="es-CO" sz="2177" kern="1200" dirty="0"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 </a:t>
            </a:r>
            <a:r>
              <a:rPr lang="es-CO" sz="2000" kern="1200" dirty="0" err="1"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Commission’s</a:t>
            </a:r>
            <a:r>
              <a:rPr lang="es-CO" sz="2000" kern="1200" dirty="0"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 </a:t>
            </a:r>
            <a:r>
              <a:rPr lang="es-CO" sz="2000" kern="1200" dirty="0" err="1"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Education</a:t>
            </a:r>
            <a:r>
              <a:rPr lang="es-CO" sz="2000" kern="1200" dirty="0"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, </a:t>
            </a:r>
            <a:br>
              <a:rPr lang="es-CO" sz="2000" kern="1200" dirty="0"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</a:br>
            <a:r>
              <a:rPr lang="es-CO" sz="2000" kern="1200" dirty="0"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Audiovisual and Culture </a:t>
            </a:r>
            <a:r>
              <a:rPr lang="es-CO" sz="2000" kern="1200" dirty="0" err="1"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Executive</a:t>
            </a:r>
            <a:r>
              <a:rPr lang="es-CO" sz="2000" kern="1200" dirty="0"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 Agency</a:t>
            </a:r>
          </a:p>
          <a:p>
            <a:pPr marL="342900" indent="-342900" hangingPunct="0">
              <a:buFont typeface="Arial" panose="020B0604020202020204" pitchFamily="34" charset="0"/>
              <a:buChar char="•"/>
            </a:pPr>
            <a:r>
              <a:rPr lang="es-CO" sz="1935" b="1" kern="1200" dirty="0"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A 3-years </a:t>
            </a:r>
            <a:r>
              <a:rPr lang="es-CO" sz="1935" b="1" kern="1200" dirty="0" err="1"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project</a:t>
            </a:r>
            <a:r>
              <a:rPr lang="es-CO" sz="1935" b="1" kern="1200" dirty="0"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. </a:t>
            </a:r>
            <a:r>
              <a:rPr lang="es-CO" sz="1935" b="1" kern="1200" dirty="0" err="1"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Officially</a:t>
            </a:r>
            <a:r>
              <a:rPr lang="es-CO" sz="1935" b="1" kern="1200" dirty="0"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 </a:t>
            </a:r>
            <a:r>
              <a:rPr lang="es-CO" sz="1935" b="1" kern="1200" dirty="0" err="1"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started</a:t>
            </a:r>
            <a:r>
              <a:rPr lang="es-CO" sz="1935" b="1" kern="1200" dirty="0"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 in </a:t>
            </a:r>
            <a:r>
              <a:rPr lang="es-CO" sz="1935" b="1" kern="1200" dirty="0" err="1"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January</a:t>
            </a:r>
            <a:r>
              <a:rPr lang="es-CO" sz="1935" b="1" kern="1200" dirty="0"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 2020</a:t>
            </a:r>
          </a:p>
          <a:p>
            <a:pPr marL="342900" indent="-342900" hangingPunct="0">
              <a:buFont typeface="Arial" panose="020B0604020202020204" pitchFamily="34" charset="0"/>
              <a:buChar char="•"/>
            </a:pPr>
            <a:r>
              <a:rPr lang="es-CO" sz="1935" b="1" kern="1200" dirty="0" err="1"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Two</a:t>
            </a:r>
            <a:r>
              <a:rPr lang="es-CO" sz="1935" b="1" kern="1200" dirty="0"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 </a:t>
            </a:r>
            <a:r>
              <a:rPr lang="es-CO" sz="1935" b="1" kern="1200" dirty="0" err="1"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semesters</a:t>
            </a:r>
            <a:r>
              <a:rPr lang="es-CO" sz="1935" b="1" kern="1200" dirty="0"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 </a:t>
            </a:r>
            <a:r>
              <a:rPr lang="es-CO" sz="1935" b="1" kern="1200" dirty="0" err="1"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corresponding</a:t>
            </a:r>
            <a:r>
              <a:rPr lang="es-CO" sz="1935" b="1" kern="1200" dirty="0"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 to M2 EU Master</a:t>
            </a:r>
          </a:p>
          <a:p>
            <a:pPr marL="342900" indent="-342900" hangingPunct="0">
              <a:buFont typeface="Arial" panose="020B0604020202020204" pitchFamily="34" charset="0"/>
              <a:buChar char="•"/>
            </a:pPr>
            <a:r>
              <a:rPr lang="es-CO" sz="1935" b="1" kern="1200" dirty="0" err="1"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Courses</a:t>
            </a:r>
            <a:r>
              <a:rPr lang="es-CO" sz="1935" b="1" kern="1200" dirty="0"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 in </a:t>
            </a:r>
            <a:r>
              <a:rPr lang="es-CO" sz="1935" b="1" kern="1200" dirty="0" err="1"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Physics</a:t>
            </a:r>
            <a:r>
              <a:rPr lang="es-CO" sz="1935" b="1" kern="1200" dirty="0"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, </a:t>
            </a:r>
            <a:r>
              <a:rPr lang="es-CO" sz="1935" b="1" kern="1200" dirty="0" err="1"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Scientific</a:t>
            </a:r>
            <a:r>
              <a:rPr lang="es-CO" sz="1935" b="1" kern="1200" dirty="0"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 </a:t>
            </a:r>
            <a:r>
              <a:rPr lang="es-CO" sz="1935" b="1" kern="1200" dirty="0" err="1"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Intrumetation</a:t>
            </a:r>
            <a:r>
              <a:rPr lang="es-CO" sz="1935" b="1" kern="1200" dirty="0"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 and Data </a:t>
            </a:r>
            <a:r>
              <a:rPr lang="es-CO" sz="1935" b="1" kern="1200" dirty="0" err="1"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Science</a:t>
            </a:r>
            <a:endParaRPr lang="es-CO" sz="1935" b="1" kern="1200" dirty="0">
              <a:latin typeface="Calibri" panose="020F0502020204030204" pitchFamily="34" charset="0"/>
              <a:ea typeface="Roboto" pitchFamily="2"/>
              <a:cs typeface="Calibri" panose="020F0502020204030204" pitchFamily="34" charset="0"/>
            </a:endParaRPr>
          </a:p>
          <a:p>
            <a:pPr marL="342900" indent="-342900" hangingPunct="0">
              <a:buFont typeface="Arial" panose="020B0604020202020204" pitchFamily="34" charset="0"/>
              <a:buChar char="•"/>
            </a:pPr>
            <a:r>
              <a:rPr lang="es-CO" sz="1935" b="1" kern="1200" dirty="0" err="1"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Internships</a:t>
            </a:r>
            <a:r>
              <a:rPr lang="es-CO" sz="1935" b="1" kern="1200" dirty="0"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 in </a:t>
            </a:r>
            <a:r>
              <a:rPr lang="es-CO" sz="1935" b="1" kern="1200" dirty="0" err="1"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research</a:t>
            </a:r>
            <a:r>
              <a:rPr lang="es-CO" sz="1935" b="1" kern="1200" dirty="0"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 </a:t>
            </a:r>
            <a:r>
              <a:rPr lang="es-CO" sz="1935" b="1" kern="1200" dirty="0" err="1"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labs</a:t>
            </a:r>
            <a:r>
              <a:rPr lang="es-CO" sz="1935" b="1" kern="1200" dirty="0"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 and Industrial </a:t>
            </a:r>
            <a:r>
              <a:rPr lang="es-CO" sz="1935" b="1" kern="1200" dirty="0" err="1"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partners</a:t>
            </a:r>
            <a:endParaRPr lang="es-CO" sz="1935" b="1" kern="1200" dirty="0">
              <a:latin typeface="Calibri" panose="020F0502020204030204" pitchFamily="34" charset="0"/>
              <a:ea typeface="Roboto" pitchFamily="2"/>
              <a:cs typeface="Calibri" panose="020F0502020204030204" pitchFamily="34" charset="0"/>
            </a:endParaRPr>
          </a:p>
          <a:p>
            <a:pPr marL="342900" indent="-342900" hangingPunct="0">
              <a:buFont typeface="Arial" panose="020B0604020202020204" pitchFamily="34" charset="0"/>
              <a:buChar char="•"/>
            </a:pPr>
            <a:r>
              <a:rPr lang="es-CO" sz="1935" b="1" kern="1200" dirty="0"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A </a:t>
            </a:r>
            <a:r>
              <a:rPr lang="es-CO" sz="1935" b="1" kern="1200" dirty="0" err="1"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learning</a:t>
            </a:r>
            <a:r>
              <a:rPr lang="es-CO" sz="1935" b="1" kern="1200" dirty="0"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 </a:t>
            </a:r>
            <a:r>
              <a:rPr lang="es-CO" sz="1935" b="1" kern="1200" dirty="0" err="1"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community</a:t>
            </a:r>
            <a:r>
              <a:rPr lang="es-CO" sz="1935" b="1" kern="1200" dirty="0"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 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10458E5-9568-8C4B-90FE-6CB95A22A311}"/>
              </a:ext>
            </a:extLst>
          </p:cNvPr>
          <p:cNvSpPr txBox="1"/>
          <p:nvPr/>
        </p:nvSpPr>
        <p:spPr>
          <a:xfrm>
            <a:off x="4125499" y="973959"/>
            <a:ext cx="4408287" cy="865113"/>
          </a:xfrm>
          <a:prstGeom prst="rect">
            <a:avLst/>
          </a:prstGeom>
          <a:noFill/>
          <a:ln>
            <a:noFill/>
          </a:ln>
        </p:spPr>
        <p:txBody>
          <a:bodyPr wrap="none" lIns="108847" tIns="54423" rIns="108847" bIns="54423" anchorCtr="0" compatLnSpc="0"/>
          <a:lstStyle/>
          <a:p>
            <a:pPr hangingPunct="0"/>
            <a:r>
              <a:rPr lang="es-CO" sz="2661" kern="1200">
                <a:latin typeface="Liberation Sans" pitchFamily="18"/>
                <a:ea typeface="Noto Sans CJK SC" pitchFamily="2"/>
                <a:cs typeface="Lohit Devanagari" pitchFamily="2"/>
                <a:hlinkClick r:id="rId3"/>
              </a:rPr>
              <a:t>https://laconga.redclara.net/</a:t>
            </a:r>
          </a:p>
          <a:p>
            <a:pPr hangingPunct="0"/>
            <a:endParaRPr lang="es-CO" sz="2661" kern="1200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6537425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288E5-434A-3F44-9202-66C98F959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b="1" dirty="0" err="1">
                <a:latin typeface="Roboto" panose="020B0604020202020204" charset="0"/>
                <a:ea typeface="Roboto" panose="020B0604020202020204" charset="0"/>
              </a:rPr>
              <a:t>Universities</a:t>
            </a:r>
            <a:r>
              <a:rPr lang="es-ES_tradnl" b="1" dirty="0">
                <a:latin typeface="Roboto" panose="020B0604020202020204" charset="0"/>
                <a:ea typeface="Roboto" panose="020B0604020202020204" charset="0"/>
              </a:rPr>
              <a:t> and </a:t>
            </a:r>
            <a:r>
              <a:rPr lang="es-ES_tradnl" b="1" dirty="0" err="1">
                <a:latin typeface="Roboto" panose="020B0604020202020204" charset="0"/>
                <a:ea typeface="Roboto" panose="020B0604020202020204" charset="0"/>
              </a:rPr>
              <a:t>Scientific</a:t>
            </a:r>
            <a:r>
              <a:rPr lang="es-ES_tradnl" b="1" dirty="0">
                <a:latin typeface="Roboto" panose="020B0604020202020204" charset="0"/>
                <a:ea typeface="Roboto" panose="020B0604020202020204" charset="0"/>
              </a:rPr>
              <a:t>/Industrial </a:t>
            </a:r>
            <a:r>
              <a:rPr lang="es-ES_tradnl" b="1" dirty="0" err="1">
                <a:latin typeface="Roboto" panose="020B0604020202020204" charset="0"/>
                <a:ea typeface="Roboto" panose="020B0604020202020204" charset="0"/>
              </a:rPr>
              <a:t>Partners</a:t>
            </a:r>
            <a:endParaRPr lang="es-ES_tradnl" b="1" dirty="0">
              <a:latin typeface="Roboto" panose="020B0604020202020204" charset="0"/>
              <a:ea typeface="Roboto" panose="020B060402020202020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7928F1-3A03-9D4B-99E1-C3869A896B85}"/>
              </a:ext>
            </a:extLst>
          </p:cNvPr>
          <p:cNvSpPr txBox="1">
            <a:spLocks/>
          </p:cNvSpPr>
          <p:nvPr/>
        </p:nvSpPr>
        <p:spPr>
          <a:xfrm>
            <a:off x="8033921" y="5877974"/>
            <a:ext cx="2348280" cy="3906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A8219ADA-2BEB-574F-83D7-5FD0C2028AD8}" type="slidenum">
              <a:rPr lang="es-CO" smtClean="0"/>
              <a:pPr/>
              <a:t>5</a:t>
            </a:fld>
            <a:endParaRPr lang="es-CO"/>
          </a:p>
        </p:txBody>
      </p:sp>
      <p:pic>
        <p:nvPicPr>
          <p:cNvPr id="5" name="Image 2">
            <a:extLst>
              <a:ext uri="{FF2B5EF4-FFF2-40B4-BE49-F238E27FC236}">
                <a16:creationId xmlns:a16="http://schemas.microsoft.com/office/drawing/2014/main" id="{C163BF48-D395-ED4F-B2C1-6D2A60CCBBA2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4910561" y="3909854"/>
            <a:ext cx="5976000" cy="2472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Image 4">
            <a:extLst>
              <a:ext uri="{FF2B5EF4-FFF2-40B4-BE49-F238E27FC236}">
                <a16:creationId xmlns:a16="http://schemas.microsoft.com/office/drawing/2014/main" id="{AC172EE3-4D18-E645-B265-913D26BF6D7B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 l="7589" t="9351" r="6540" b="5950"/>
          <a:stretch>
            <a:fillRect/>
          </a:stretch>
        </p:blipFill>
        <p:spPr>
          <a:xfrm>
            <a:off x="4910561" y="712694"/>
            <a:ext cx="5976000" cy="300204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ABFE63E-27FA-984E-8F87-141518ACF8E8}"/>
              </a:ext>
            </a:extLst>
          </p:cNvPr>
          <p:cNvSpPr txBox="1"/>
          <p:nvPr/>
        </p:nvSpPr>
        <p:spPr>
          <a:xfrm>
            <a:off x="842561" y="2039294"/>
            <a:ext cx="3924000" cy="61740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/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s-CO" sz="2800" b="1" i="0" u="none" strike="noStrike" kern="1200" cap="none" dirty="0" err="1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Universities</a:t>
            </a:r>
            <a:endParaRPr lang="es-CO" sz="2800" b="1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5C1589-48A1-1E44-B290-F0B3200049F1}"/>
              </a:ext>
            </a:extLst>
          </p:cNvPr>
          <p:cNvSpPr txBox="1"/>
          <p:nvPr/>
        </p:nvSpPr>
        <p:spPr>
          <a:xfrm>
            <a:off x="842561" y="4581613"/>
            <a:ext cx="3924000" cy="88308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/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s-CO" sz="2800" b="1" i="0" u="none" strike="noStrike" kern="1200" cap="none" dirty="0" err="1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Scientific</a:t>
            </a:r>
            <a:r>
              <a:rPr lang="es-CO" sz="2800" b="1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 and</a:t>
            </a:r>
          </a:p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s-CO" sz="2800" b="1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Industrial </a:t>
            </a:r>
            <a:r>
              <a:rPr lang="es-CO" sz="2800" b="1" i="0" u="none" strike="noStrike" kern="1200" cap="none" dirty="0" err="1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partners</a:t>
            </a:r>
            <a:endParaRPr lang="es-CO" sz="2800" b="1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549975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0BEE4EFD-8B00-A942-A697-EC08F3641C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515" y="46881"/>
            <a:ext cx="10596283" cy="679689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9C7BD61-AFB6-C34E-9E0F-D603F5098A9A}"/>
              </a:ext>
            </a:extLst>
          </p:cNvPr>
          <p:cNvSpPr txBox="1"/>
          <p:nvPr/>
        </p:nvSpPr>
        <p:spPr>
          <a:xfrm rot="16200000">
            <a:off x="843573" y="1852145"/>
            <a:ext cx="11724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x-none" sz="2400" b="1" dirty="0"/>
              <a:t>30 ECTS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4181D3-490A-BF47-BF20-27DB1ECEDD96}"/>
              </a:ext>
            </a:extLst>
          </p:cNvPr>
          <p:cNvSpPr txBox="1"/>
          <p:nvPr/>
        </p:nvSpPr>
        <p:spPr>
          <a:xfrm rot="16200000">
            <a:off x="4396878" y="1852145"/>
            <a:ext cx="11724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x-none" sz="2400" b="1" dirty="0"/>
              <a:t>10 ECTS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257520-0E97-8540-9795-BA9BB1B970C6}"/>
              </a:ext>
            </a:extLst>
          </p:cNvPr>
          <p:cNvSpPr txBox="1"/>
          <p:nvPr/>
        </p:nvSpPr>
        <p:spPr>
          <a:xfrm rot="16200000">
            <a:off x="7066599" y="1911132"/>
            <a:ext cx="10080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x-none" sz="2000" b="1" dirty="0"/>
              <a:t>20 ECTS</a:t>
            </a:r>
          </a:p>
        </p:txBody>
      </p:sp>
    </p:spTree>
    <p:extLst>
      <p:ext uri="{BB962C8B-B14F-4D97-AF65-F5344CB8AC3E}">
        <p14:creationId xmlns:p14="http://schemas.microsoft.com/office/powerpoint/2010/main" val="6723636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E722C-AFBB-514F-9706-2EE9E1447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</a:rPr>
              <a:t>LA-</a:t>
            </a:r>
            <a:r>
              <a:rPr lang="en-US" b="1" dirty="0" err="1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</a:rPr>
              <a:t>CoNGA</a:t>
            </a:r>
            <a:r>
              <a:rPr lang="en-US" b="1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</a:rPr>
              <a:t> 2021 Schedule</a:t>
            </a:r>
            <a:endParaRPr lang="x-none" b="1" dirty="0">
              <a:solidFill>
                <a:schemeClr val="bg1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pic>
        <p:nvPicPr>
          <p:cNvPr id="5" name="Picture 4" descr="A picture containing text, indoor, writing implement, stationary&#10;&#10;Description automatically generated">
            <a:extLst>
              <a:ext uri="{FF2B5EF4-FFF2-40B4-BE49-F238E27FC236}">
                <a16:creationId xmlns:a16="http://schemas.microsoft.com/office/drawing/2014/main" id="{9EF56473-C88A-204D-B27E-08C93D6AB3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57" y="741365"/>
            <a:ext cx="11951644" cy="6130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5514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A1A2DC-BEBB-7A4E-BBAB-0EC4F5588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b="1" kern="1200" dirty="0" err="1">
                <a:latin typeface="Roboto" panose="020B0604020202020204" charset="0"/>
                <a:ea typeface="Roboto" panose="020B0604020202020204" charset="0"/>
                <a:cs typeface="Lohit Devanagari" pitchFamily="2"/>
              </a:rPr>
              <a:t>Community</a:t>
            </a:r>
            <a:r>
              <a:rPr lang="es-CO" b="1" kern="1200" dirty="0">
                <a:latin typeface="Roboto" panose="020B0604020202020204" charset="0"/>
                <a:ea typeface="Roboto" panose="020B0604020202020204" charset="0"/>
                <a:cs typeface="Lohit Devanagari" pitchFamily="2"/>
              </a:rPr>
              <a:t>, </a:t>
            </a:r>
            <a:r>
              <a:rPr lang="es-CO" b="1" kern="1200" dirty="0" err="1">
                <a:latin typeface="Roboto" panose="020B0604020202020204" charset="0"/>
                <a:ea typeface="Roboto" panose="020B0604020202020204" charset="0"/>
                <a:cs typeface="Lohit Devanagari" pitchFamily="2"/>
              </a:rPr>
              <a:t>Methodology</a:t>
            </a:r>
            <a:r>
              <a:rPr lang="es-CO" b="1" kern="1200" dirty="0">
                <a:latin typeface="Roboto" panose="020B0604020202020204" charset="0"/>
                <a:ea typeface="Roboto" panose="020B0604020202020204" charset="0"/>
                <a:cs typeface="Lohit Devanagari" pitchFamily="2"/>
              </a:rPr>
              <a:t> and </a:t>
            </a:r>
            <a:r>
              <a:rPr lang="es-CO" b="1" kern="1200" dirty="0" err="1">
                <a:latin typeface="Roboto" panose="020B0604020202020204" charset="0"/>
                <a:ea typeface="Roboto" panose="020B0604020202020204" charset="0"/>
                <a:cs typeface="Lohit Devanagari" pitchFamily="2"/>
              </a:rPr>
              <a:t>platform</a:t>
            </a:r>
            <a:br>
              <a:rPr lang="es-CO" b="1" kern="1200" dirty="0">
                <a:latin typeface="Liberation Sans" pitchFamily="18"/>
                <a:ea typeface="Noto Sans CJK SC" pitchFamily="2"/>
                <a:cs typeface="Lohit Devanagari" pitchFamily="2"/>
              </a:rPr>
            </a:br>
            <a:endParaRPr lang="es-ES_tradnl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AF07A-C19C-DD40-98C2-915D49200DBD}"/>
              </a:ext>
            </a:extLst>
          </p:cNvPr>
          <p:cNvSpPr txBox="1"/>
          <p:nvPr/>
        </p:nvSpPr>
        <p:spPr>
          <a:xfrm>
            <a:off x="72000" y="864000"/>
            <a:ext cx="8208000" cy="127260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/>
          <a:lstStyle/>
          <a:p>
            <a:pPr marL="342900" marR="0" lvl="0" indent="-34290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45000"/>
              <a:buFont typeface="Wingdings" panose="05000000000000000000" pitchFamily="2" charset="2"/>
              <a:buChar char="Ø"/>
              <a:tabLst/>
            </a:pPr>
            <a:r>
              <a:rPr lang="es-CO" sz="2000" b="1" i="0" u="none" strike="noStrike" kern="1200" cap="none" spc="0" baseline="0" dirty="0" err="1">
                <a:ln>
                  <a:noFill/>
                </a:ln>
                <a:solidFill>
                  <a:srgbClr val="000000"/>
                </a:solidFill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An</a:t>
            </a:r>
            <a:r>
              <a:rPr lang="es-CO" sz="2000" b="1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 e-</a:t>
            </a:r>
            <a:r>
              <a:rPr lang="es-CO" sz="2000" b="1" i="0" u="none" strike="noStrike" kern="1200" cap="none" spc="0" baseline="0" dirty="0" err="1">
                <a:ln>
                  <a:noFill/>
                </a:ln>
                <a:solidFill>
                  <a:srgbClr val="000000"/>
                </a:solidFill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learning</a:t>
            </a:r>
            <a:r>
              <a:rPr lang="es-CO" sz="2000" b="1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 open-</a:t>
            </a:r>
            <a:r>
              <a:rPr lang="es-CO" sz="2000" b="1" i="0" u="none" strike="noStrike" kern="1200" cap="none" spc="0" baseline="0" dirty="0" err="1">
                <a:ln>
                  <a:noFill/>
                </a:ln>
                <a:solidFill>
                  <a:srgbClr val="000000"/>
                </a:solidFill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access</a:t>
            </a:r>
            <a:r>
              <a:rPr lang="es-CO" sz="2000" b="1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 </a:t>
            </a:r>
            <a:r>
              <a:rPr lang="es-CO" sz="2000" b="1" i="0" u="none" strike="noStrike" kern="1200" cap="none" spc="0" baseline="0" dirty="0" err="1">
                <a:ln>
                  <a:noFill/>
                </a:ln>
                <a:solidFill>
                  <a:srgbClr val="000000"/>
                </a:solidFill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platform</a:t>
            </a:r>
            <a:endParaRPr lang="es-CO" sz="2000" b="1" i="0" u="none" strike="noStrike" kern="1200" cap="none" spc="0" baseline="0" dirty="0">
              <a:ln>
                <a:noFill/>
              </a:ln>
              <a:solidFill>
                <a:srgbClr val="000000"/>
              </a:solidFill>
              <a:latin typeface="Calibri" panose="020F0502020204030204" pitchFamily="34" charset="0"/>
              <a:ea typeface="Roboto" pitchFamily="2"/>
              <a:cs typeface="Calibri" panose="020F0502020204030204" pitchFamily="34" charset="0"/>
            </a:endParaRPr>
          </a:p>
          <a:p>
            <a:pPr marL="342900" marR="0" lvl="0" indent="-34290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45000"/>
              <a:buFont typeface="Wingdings" panose="05000000000000000000" pitchFamily="2" charset="2"/>
              <a:buChar char="Ø"/>
              <a:tabLst/>
            </a:pPr>
            <a:r>
              <a:rPr lang="es-CO" sz="2000" b="1" i="0" u="none" strike="noStrike" kern="1200" cap="none" spc="0" baseline="0" dirty="0" err="1">
                <a:ln>
                  <a:noFill/>
                </a:ln>
                <a:solidFill>
                  <a:srgbClr val="000000"/>
                </a:solidFill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Good</a:t>
            </a:r>
            <a:r>
              <a:rPr lang="es-CO" sz="2000" b="1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 </a:t>
            </a:r>
            <a:r>
              <a:rPr lang="es-CO" sz="2000" b="1" i="0" u="none" strike="noStrike" kern="1200" cap="none" spc="0" baseline="0" dirty="0" err="1">
                <a:ln>
                  <a:noFill/>
                </a:ln>
                <a:solidFill>
                  <a:srgbClr val="000000"/>
                </a:solidFill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practices</a:t>
            </a:r>
            <a:r>
              <a:rPr lang="es-CO" sz="2000" b="1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 of </a:t>
            </a:r>
            <a:r>
              <a:rPr lang="es-CO" sz="2000" b="1" i="0" u="none" strike="noStrike" kern="1200" cap="none" spc="0" baseline="0" dirty="0" err="1">
                <a:ln>
                  <a:noFill/>
                </a:ln>
                <a:solidFill>
                  <a:srgbClr val="000000"/>
                </a:solidFill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scientific</a:t>
            </a:r>
            <a:r>
              <a:rPr lang="es-CO" sz="2000" b="1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 </a:t>
            </a:r>
            <a:r>
              <a:rPr lang="es-CO" sz="2000" b="1" i="0" u="none" strike="noStrike" kern="1200" cap="none" spc="0" baseline="0" dirty="0" err="1">
                <a:ln>
                  <a:noFill/>
                </a:ln>
                <a:solidFill>
                  <a:srgbClr val="000000"/>
                </a:solidFill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reproducibility</a:t>
            </a:r>
            <a:endParaRPr lang="es-CO" sz="2000" b="1" i="0" u="none" strike="noStrike" kern="1200" cap="none" spc="0" baseline="0" dirty="0">
              <a:ln>
                <a:noFill/>
              </a:ln>
              <a:solidFill>
                <a:srgbClr val="000000"/>
              </a:solidFill>
              <a:latin typeface="Calibri" panose="020F0502020204030204" pitchFamily="34" charset="0"/>
              <a:ea typeface="Roboto" pitchFamily="2"/>
              <a:cs typeface="Calibri" panose="020F0502020204030204" pitchFamily="34" charset="0"/>
            </a:endParaRPr>
          </a:p>
          <a:p>
            <a:pPr marL="342900" marR="0" lvl="0" indent="-34290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45000"/>
              <a:buFont typeface="Wingdings" panose="05000000000000000000" pitchFamily="2" charset="2"/>
              <a:buChar char="Ø"/>
              <a:tabLst/>
            </a:pPr>
            <a:r>
              <a:rPr lang="es-CO" sz="2000" b="1" i="0" u="none" strike="noStrike" kern="1200" cap="none" spc="0" baseline="0" dirty="0" err="1">
                <a:ln>
                  <a:noFill/>
                </a:ln>
                <a:solidFill>
                  <a:srgbClr val="000000"/>
                </a:solidFill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Remote-access</a:t>
            </a:r>
            <a:r>
              <a:rPr lang="es-CO" sz="2000" b="1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 experimental </a:t>
            </a:r>
            <a:r>
              <a:rPr lang="es-CO" sz="2000" b="1" i="0" u="none" strike="noStrike" kern="1200" cap="none" spc="0" baseline="0" dirty="0" err="1">
                <a:ln>
                  <a:noFill/>
                </a:ln>
                <a:solidFill>
                  <a:srgbClr val="000000"/>
                </a:solidFill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facilities</a:t>
            </a:r>
            <a:endParaRPr lang="es-CO" sz="2000" b="1" i="0" u="none" strike="noStrike" kern="1200" cap="none" spc="0" baseline="0" dirty="0">
              <a:ln>
                <a:noFill/>
              </a:ln>
              <a:solidFill>
                <a:srgbClr val="000000"/>
              </a:solidFill>
              <a:latin typeface="Calibri" panose="020F0502020204030204" pitchFamily="34" charset="0"/>
              <a:ea typeface="Roboto" pitchFamily="2"/>
              <a:cs typeface="Calibri" panose="020F0502020204030204" pitchFamily="34" charset="0"/>
            </a:endParaRPr>
          </a:p>
          <a:p>
            <a:pPr marL="342900" marR="0" lvl="0" indent="-34290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45000"/>
              <a:buFont typeface="Wingdings" panose="05000000000000000000" pitchFamily="2" charset="2"/>
              <a:buChar char="Ø"/>
              <a:tabLst/>
            </a:pPr>
            <a:r>
              <a:rPr lang="es-CO" sz="2000" b="1" i="0" u="none" strike="noStrike" kern="1200" cap="none" spc="0" baseline="0" dirty="0" err="1">
                <a:ln>
                  <a:noFill/>
                </a:ln>
                <a:solidFill>
                  <a:srgbClr val="000000"/>
                </a:solidFill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Spanish</a:t>
            </a:r>
            <a:r>
              <a:rPr lang="es-CO" sz="2000" b="1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 </a:t>
            </a:r>
            <a:r>
              <a:rPr lang="es-CO" sz="2000" b="1" i="0" u="none" strike="noStrike" kern="1200" cap="none" spc="0" baseline="0" dirty="0" err="1">
                <a:ln>
                  <a:noFill/>
                </a:ln>
                <a:solidFill>
                  <a:srgbClr val="000000"/>
                </a:solidFill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teaching</a:t>
            </a:r>
            <a:r>
              <a:rPr lang="es-CO" sz="2000" b="1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 material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3FD521-6793-8D4B-AD9B-53FE35AF520B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144000" y="3384000"/>
            <a:ext cx="4136040" cy="208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BC78129-CE71-6F4B-9DD2-6EBBCA3424C8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4745537" y="1591271"/>
            <a:ext cx="1515600" cy="151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9C60F20-B091-F045-87E6-433A8FC1D5C4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3444840" y="2124000"/>
            <a:ext cx="1091160" cy="109116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Straight Connector 7">
            <a:extLst>
              <a:ext uri="{FF2B5EF4-FFF2-40B4-BE49-F238E27FC236}">
                <a16:creationId xmlns:a16="http://schemas.microsoft.com/office/drawing/2014/main" id="{7B861BDA-B0C1-1546-B6BC-A58BF688D6F8}"/>
              </a:ext>
            </a:extLst>
          </p:cNvPr>
          <p:cNvSpPr/>
          <p:nvPr/>
        </p:nvSpPr>
        <p:spPr>
          <a:xfrm flipH="1">
            <a:off x="4464000" y="2664000"/>
            <a:ext cx="576000" cy="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  <a:headEnd type="arrow"/>
            <a:tailEnd type="arrow"/>
          </a:ln>
        </p:spPr>
        <p:txBody>
          <a:bodyPr wrap="none" lIns="90000" tIns="45000" rIns="90000" bIns="45000" anchor="ctr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s-CO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9" name="Straight Connector 8">
            <a:extLst>
              <a:ext uri="{FF2B5EF4-FFF2-40B4-BE49-F238E27FC236}">
                <a16:creationId xmlns:a16="http://schemas.microsoft.com/office/drawing/2014/main" id="{02C40335-9291-0941-A4B6-C18FDAEC0FA6}"/>
              </a:ext>
            </a:extLst>
          </p:cNvPr>
          <p:cNvSpPr/>
          <p:nvPr/>
        </p:nvSpPr>
        <p:spPr>
          <a:xfrm flipV="1">
            <a:off x="3967200" y="3168000"/>
            <a:ext cx="1439" cy="503999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  <a:headEnd type="arrow"/>
            <a:tailEnd type="arrow"/>
          </a:ln>
        </p:spPr>
        <p:txBody>
          <a:bodyPr wrap="none" lIns="90000" tIns="45000" rIns="90000" bIns="45000" anchor="ctr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s-CO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462118A-B8F8-AF4B-8DBE-2F2E03DD019D}"/>
              </a:ext>
            </a:extLst>
          </p:cNvPr>
          <p:cNvGrpSpPr/>
          <p:nvPr/>
        </p:nvGrpSpPr>
        <p:grpSpPr>
          <a:xfrm>
            <a:off x="4490999" y="3601129"/>
            <a:ext cx="2606244" cy="2407878"/>
            <a:chOff x="3244241" y="206332"/>
            <a:chExt cx="6475759" cy="6475759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6AA3AFCC-DA21-FB42-9BD8-2D767BD2E1CE}"/>
                </a:ext>
              </a:extLst>
            </p:cNvPr>
            <p:cNvGrpSpPr/>
            <p:nvPr/>
          </p:nvGrpSpPr>
          <p:grpSpPr>
            <a:xfrm>
              <a:off x="3244241" y="206332"/>
              <a:ext cx="6475759" cy="6475759"/>
              <a:chOff x="3244241" y="206332"/>
              <a:chExt cx="6475759" cy="6475759"/>
            </a:xfrm>
          </p:grpSpPr>
          <p:pic>
            <p:nvPicPr>
              <p:cNvPr id="43" name="Picture 42">
                <a:extLst>
                  <a:ext uri="{FF2B5EF4-FFF2-40B4-BE49-F238E27FC236}">
                    <a16:creationId xmlns:a16="http://schemas.microsoft.com/office/drawing/2014/main" id="{EFBF39B5-A19D-404B-90E1-E1E19C11A4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lum/>
                <a:alphaModFix/>
              </a:blip>
              <a:srcRect/>
              <a:stretch>
                <a:fillRect/>
              </a:stretch>
            </p:blipFill>
            <p:spPr>
              <a:xfrm>
                <a:off x="3244241" y="206332"/>
                <a:ext cx="6475759" cy="647575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4" name="Hexagon 43">
                <a:extLst>
                  <a:ext uri="{FF2B5EF4-FFF2-40B4-BE49-F238E27FC236}">
                    <a16:creationId xmlns:a16="http://schemas.microsoft.com/office/drawing/2014/main" id="{9B79C366-E0E9-BA47-A6E5-6D5D0131F431}"/>
                  </a:ext>
                </a:extLst>
              </p:cNvPr>
              <p:cNvSpPr/>
              <p:nvPr/>
            </p:nvSpPr>
            <p:spPr>
              <a:xfrm>
                <a:off x="3585681" y="1357150"/>
                <a:ext cx="1925771" cy="1766193"/>
              </a:xfrm>
              <a:prstGeom prst="hexagon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_tradnl" sz="700" dirty="0"/>
                  <a:t>Re</a:t>
                </a:r>
              </a:p>
            </p:txBody>
          </p:sp>
          <p:sp>
            <p:nvSpPr>
              <p:cNvPr id="45" name="Hexagon 44">
                <a:extLst>
                  <a:ext uri="{FF2B5EF4-FFF2-40B4-BE49-F238E27FC236}">
                    <a16:creationId xmlns:a16="http://schemas.microsoft.com/office/drawing/2014/main" id="{EF32844A-BA41-0C41-901C-0C9A6604454E}"/>
                  </a:ext>
                </a:extLst>
              </p:cNvPr>
              <p:cNvSpPr/>
              <p:nvPr/>
            </p:nvSpPr>
            <p:spPr>
              <a:xfrm>
                <a:off x="3565133" y="3574655"/>
                <a:ext cx="1925771" cy="1766193"/>
              </a:xfrm>
              <a:prstGeom prst="hexagon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sz="700"/>
              </a:p>
            </p:txBody>
          </p:sp>
          <p:sp>
            <p:nvSpPr>
              <p:cNvPr id="46" name="Hexagon 45">
                <a:extLst>
                  <a:ext uri="{FF2B5EF4-FFF2-40B4-BE49-F238E27FC236}">
                    <a16:creationId xmlns:a16="http://schemas.microsoft.com/office/drawing/2014/main" id="{7DA88CA3-7DE3-EE4C-8522-36DEBD03CDB6}"/>
                  </a:ext>
                </a:extLst>
              </p:cNvPr>
              <p:cNvSpPr/>
              <p:nvPr/>
            </p:nvSpPr>
            <p:spPr>
              <a:xfrm>
                <a:off x="5449808" y="4703423"/>
                <a:ext cx="1925771" cy="1766193"/>
              </a:xfrm>
              <a:prstGeom prst="hexagon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sz="700"/>
              </a:p>
            </p:txBody>
          </p:sp>
          <p:pic>
            <p:nvPicPr>
              <p:cNvPr id="47" name="Graphic 46">
                <a:extLst>
                  <a:ext uri="{FF2B5EF4-FFF2-40B4-BE49-F238E27FC236}">
                    <a16:creationId xmlns:a16="http://schemas.microsoft.com/office/drawing/2014/main" id="{9B9AF704-326E-6841-918A-783EC057DB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lum/>
                <a:alphaModFix/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3565134" y="1778324"/>
                <a:ext cx="2072495" cy="52232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8" name="Graphic 47" descr="Cmd Terminal">
                <a:extLst>
                  <a:ext uri="{FF2B5EF4-FFF2-40B4-BE49-F238E27FC236}">
                    <a16:creationId xmlns:a16="http://schemas.microsoft.com/office/drawing/2014/main" id="{AC567C27-0CB6-694C-BE53-81023E4134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6082265" y="206332"/>
                <a:ext cx="660856" cy="595007"/>
              </a:xfrm>
              <a:prstGeom prst="rect">
                <a:avLst/>
              </a:prstGeom>
            </p:spPr>
          </p:pic>
        </p:grp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5523E44-8BD5-1347-B54A-368BC51B69C5}"/>
                </a:ext>
              </a:extLst>
            </p:cNvPr>
            <p:cNvSpPr txBox="1"/>
            <p:nvPr/>
          </p:nvSpPr>
          <p:spPr>
            <a:xfrm>
              <a:off x="3308279" y="2201495"/>
              <a:ext cx="2483463" cy="10715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700" dirty="0">
                  <a:solidFill>
                    <a:schemeClr val="accent1">
                      <a:lumMod val="75000"/>
                    </a:schemeClr>
                  </a:solidFill>
                </a:rPr>
                <a:t>Documentos, Códigos</a:t>
              </a:r>
            </a:p>
            <a:p>
              <a:pPr algn="ctr"/>
              <a:r>
                <a:rPr lang="es-ES_tradnl" sz="700" dirty="0">
                  <a:solidFill>
                    <a:schemeClr val="accent1">
                      <a:lumMod val="75000"/>
                    </a:schemeClr>
                  </a:solidFill>
                </a:rPr>
                <a:t>Visibilidad WEB</a:t>
              </a:r>
            </a:p>
            <a:p>
              <a:pPr algn="ctr"/>
              <a:r>
                <a:rPr lang="es-ES_tradnl" sz="700" dirty="0">
                  <a:solidFill>
                    <a:schemeClr val="accent1">
                      <a:lumMod val="75000"/>
                    </a:schemeClr>
                  </a:solidFill>
                </a:rPr>
                <a:t>Gestión Grupos </a:t>
              </a:r>
              <a:r>
                <a:rPr lang="es-ES_tradnl" sz="700" dirty="0" err="1">
                  <a:solidFill>
                    <a:schemeClr val="accent1">
                      <a:lumMod val="75000"/>
                    </a:schemeClr>
                  </a:solidFill>
                </a:rPr>
                <a:t>Inv</a:t>
              </a:r>
              <a:endParaRPr lang="es-ES_tradnl" sz="7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pic>
          <p:nvPicPr>
            <p:cNvPr id="33" name="Graphic 32" descr="Contract">
              <a:extLst>
                <a:ext uri="{FF2B5EF4-FFF2-40B4-BE49-F238E27FC236}">
                  <a16:creationId xmlns:a16="http://schemas.microsoft.com/office/drawing/2014/main" id="{88954E40-DA75-5643-8781-DBC461BE19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919020" y="1295099"/>
              <a:ext cx="620404" cy="558586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88CC921-1ED7-EC48-A166-31BE7B758658}"/>
                </a:ext>
              </a:extLst>
            </p:cNvPr>
            <p:cNvSpPr txBox="1"/>
            <p:nvPr/>
          </p:nvSpPr>
          <p:spPr>
            <a:xfrm>
              <a:off x="5662117" y="5067598"/>
              <a:ext cx="1619460" cy="5953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sz="900" b="1" dirty="0" err="1">
                  <a:solidFill>
                    <a:schemeClr val="accent2"/>
                  </a:solidFill>
                </a:rPr>
                <a:t>Instrum</a:t>
              </a:r>
              <a:r>
                <a:rPr lang="es-ES_tradnl" sz="900" b="1" dirty="0" err="1"/>
                <a:t>-</a:t>
              </a:r>
              <a:r>
                <a:rPr lang="es-ES_tradnl" sz="900" b="1" dirty="0" err="1">
                  <a:solidFill>
                    <a:schemeClr val="accent1">
                      <a:lumMod val="75000"/>
                    </a:schemeClr>
                  </a:solidFill>
                </a:rPr>
                <a:t>Lab</a:t>
              </a:r>
              <a:endParaRPr lang="es-ES_tradnl" sz="900" b="1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pic>
          <p:nvPicPr>
            <p:cNvPr id="35" name="Graphic 34" descr="Cloud Computing">
              <a:extLst>
                <a:ext uri="{FF2B5EF4-FFF2-40B4-BE49-F238E27FC236}">
                  <a16:creationId xmlns:a16="http://schemas.microsoft.com/office/drawing/2014/main" id="{1D491507-7521-F945-B41C-2D2C3CFA49D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216208" y="3608670"/>
              <a:ext cx="660856" cy="595007"/>
            </a:xfrm>
            <a:prstGeom prst="rect">
              <a:avLst/>
            </a:prstGeom>
          </p:spPr>
        </p:pic>
        <p:pic>
          <p:nvPicPr>
            <p:cNvPr id="36" name="Picture 2" descr="2,056 Two People Talking Icon Stock Photos, Pictures &amp; Royalty-Free Images  - iStock">
              <a:extLst>
                <a:ext uri="{FF2B5EF4-FFF2-40B4-BE49-F238E27FC236}">
                  <a16:creationId xmlns:a16="http://schemas.microsoft.com/office/drawing/2014/main" id="{55AEED5D-965A-BD46-9591-0FDB2DC513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60134" y="1326820"/>
              <a:ext cx="620404" cy="6204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Graphic 36" descr="Microscope">
              <a:extLst>
                <a:ext uri="{FF2B5EF4-FFF2-40B4-BE49-F238E27FC236}">
                  <a16:creationId xmlns:a16="http://schemas.microsoft.com/office/drawing/2014/main" id="{BF4E7BD6-5E51-8444-8BCE-EE41AA5628F6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6062751" y="4625130"/>
              <a:ext cx="725416" cy="520761"/>
            </a:xfrm>
            <a:prstGeom prst="rect">
              <a:avLst/>
            </a:prstGeom>
          </p:spPr>
        </p:pic>
        <p:pic>
          <p:nvPicPr>
            <p:cNvPr id="38" name="Picture 4" descr="Business Management icon PNG and SVG Vector Free Download">
              <a:extLst>
                <a:ext uri="{FF2B5EF4-FFF2-40B4-BE49-F238E27FC236}">
                  <a16:creationId xmlns:a16="http://schemas.microsoft.com/office/drawing/2014/main" id="{B64003A4-C7E7-B94C-9C6A-5C5C994A47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98490" y="1320165"/>
              <a:ext cx="517139" cy="5798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8EAE49D1-B342-2947-9CA1-7D1A2DC1139B}"/>
                </a:ext>
              </a:extLst>
            </p:cNvPr>
            <p:cNvSpPr txBox="1"/>
            <p:nvPr/>
          </p:nvSpPr>
          <p:spPr>
            <a:xfrm>
              <a:off x="3306784" y="4623483"/>
              <a:ext cx="2483463" cy="8731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800" dirty="0">
                  <a:solidFill>
                    <a:schemeClr val="accent1">
                      <a:lumMod val="75000"/>
                    </a:schemeClr>
                  </a:solidFill>
                </a:rPr>
                <a:t>Organización </a:t>
              </a:r>
            </a:p>
            <a:p>
              <a:pPr algn="ctr"/>
              <a:r>
                <a:rPr lang="es-ES_tradnl" sz="800" dirty="0">
                  <a:solidFill>
                    <a:schemeClr val="accent1">
                      <a:lumMod val="75000"/>
                    </a:schemeClr>
                  </a:solidFill>
                </a:rPr>
                <a:t>Eventos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103DBBB4-1BE5-3F47-9FD0-DC4D5514B17E}"/>
                </a:ext>
              </a:extLst>
            </p:cNvPr>
            <p:cNvSpPr txBox="1"/>
            <p:nvPr/>
          </p:nvSpPr>
          <p:spPr>
            <a:xfrm>
              <a:off x="5240387" y="5483526"/>
              <a:ext cx="2483463" cy="11906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800" dirty="0">
                  <a:solidFill>
                    <a:schemeClr val="accent1">
                      <a:lumMod val="75000"/>
                    </a:schemeClr>
                  </a:solidFill>
                </a:rPr>
                <a:t>Operación remota</a:t>
              </a:r>
            </a:p>
            <a:p>
              <a:pPr algn="ctr"/>
              <a:r>
                <a:rPr lang="es-ES_tradnl" sz="800" dirty="0">
                  <a:solidFill>
                    <a:schemeClr val="accent1">
                      <a:lumMod val="75000"/>
                    </a:schemeClr>
                  </a:solidFill>
                </a:rPr>
                <a:t>Instrumentos,</a:t>
              </a:r>
            </a:p>
            <a:p>
              <a:pPr algn="ctr"/>
              <a:r>
                <a:rPr lang="es-ES_tradnl" sz="800" dirty="0">
                  <a:solidFill>
                    <a:schemeClr val="accent1">
                      <a:lumMod val="75000"/>
                    </a:schemeClr>
                  </a:solidFill>
                </a:rPr>
                <a:t>Realidad Virtual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3227975-6BAC-1F44-9DEA-870DE4992698}"/>
                </a:ext>
              </a:extLst>
            </p:cNvPr>
            <p:cNvSpPr txBox="1"/>
            <p:nvPr/>
          </p:nvSpPr>
          <p:spPr>
            <a:xfrm>
              <a:off x="3906248" y="4143159"/>
              <a:ext cx="1290961" cy="5953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sz="900" b="1" dirty="0" err="1">
                  <a:solidFill>
                    <a:schemeClr val="accent2"/>
                  </a:solidFill>
                </a:rPr>
                <a:t>Conf</a:t>
              </a:r>
              <a:r>
                <a:rPr lang="es-ES_tradnl" sz="900" b="1" dirty="0" err="1"/>
                <a:t>-</a:t>
              </a:r>
              <a:r>
                <a:rPr lang="es-ES_tradnl" sz="900" b="1" dirty="0" err="1">
                  <a:solidFill>
                    <a:schemeClr val="accent1">
                      <a:lumMod val="75000"/>
                    </a:schemeClr>
                  </a:solidFill>
                </a:rPr>
                <a:t>Lab</a:t>
              </a:r>
              <a:endParaRPr lang="es-ES_tradnl" sz="900" b="1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pic>
          <p:nvPicPr>
            <p:cNvPr id="42" name="Picture 6" descr="Events - Edu4All">
              <a:extLst>
                <a:ext uri="{FF2B5EF4-FFF2-40B4-BE49-F238E27FC236}">
                  <a16:creationId xmlns:a16="http://schemas.microsoft.com/office/drawing/2014/main" id="{ACFC5F14-3728-D043-A683-CDA62A7B74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79118" y="3372396"/>
              <a:ext cx="855636" cy="8556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40092EE1-4D89-B54A-8C45-4E454CFB6978}"/>
              </a:ext>
            </a:extLst>
          </p:cNvPr>
          <p:cNvSpPr txBox="1"/>
          <p:nvPr/>
        </p:nvSpPr>
        <p:spPr>
          <a:xfrm>
            <a:off x="6408249" y="826060"/>
            <a:ext cx="5602576" cy="3066622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/>
          <a:lstStyle/>
          <a:p>
            <a:pPr marL="285750" marR="0" lvl="0" indent="-28575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45000"/>
              <a:buFont typeface="Wingdings" panose="05000000000000000000" pitchFamily="2" charset="2"/>
              <a:buChar char="Ø"/>
              <a:tabLst/>
            </a:pPr>
            <a:r>
              <a:rPr lang="es-CO" sz="1600" b="0" i="0" u="none" strike="noStrike" kern="1200" cap="none" spc="0" baseline="0" dirty="0" err="1">
                <a:ln>
                  <a:noFill/>
                </a:ln>
                <a:solidFill>
                  <a:srgbClr val="000000"/>
                </a:solidFill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We</a:t>
            </a:r>
            <a:r>
              <a:rPr lang="es-CO" sz="16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 </a:t>
            </a:r>
            <a:r>
              <a:rPr lang="es-CO" sz="1600" b="0" i="0" u="none" strike="noStrike" kern="1200" cap="none" spc="0" baseline="0" dirty="0" err="1">
                <a:ln>
                  <a:noFill/>
                </a:ln>
                <a:solidFill>
                  <a:srgbClr val="000000"/>
                </a:solidFill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strengthen</a:t>
            </a:r>
            <a:r>
              <a:rPr lang="es-CO" sz="16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 a </a:t>
            </a:r>
            <a:r>
              <a:rPr lang="es-CO" sz="1600" b="1" i="0" u="none" strike="noStrike" kern="1200" cap="none" spc="0" baseline="0" dirty="0" err="1">
                <a:ln>
                  <a:noFill/>
                </a:ln>
                <a:solidFill>
                  <a:srgbClr val="000000"/>
                </a:solidFill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sustainable</a:t>
            </a:r>
            <a:r>
              <a:rPr lang="es-CO" sz="16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, </a:t>
            </a:r>
            <a:r>
              <a:rPr lang="es-CO" sz="1600" b="1" i="0" u="none" strike="noStrike" kern="1200" cap="none" spc="0" baseline="0" dirty="0" err="1">
                <a:ln>
                  <a:noFill/>
                </a:ln>
                <a:solidFill>
                  <a:srgbClr val="000000"/>
                </a:solidFill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dynamic</a:t>
            </a:r>
            <a:r>
              <a:rPr lang="es-CO" sz="16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, </a:t>
            </a:r>
            <a:r>
              <a:rPr lang="es-CO" sz="1600" b="1" i="0" u="none" strike="noStrike" kern="1200" cap="none" spc="0" baseline="0" dirty="0" err="1">
                <a:ln>
                  <a:noFill/>
                </a:ln>
                <a:solidFill>
                  <a:srgbClr val="000000"/>
                </a:solidFill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collaborative</a:t>
            </a:r>
            <a:r>
              <a:rPr lang="es-CO" sz="1600" b="1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 </a:t>
            </a:r>
            <a:br>
              <a:rPr lang="es-CO" sz="1600" b="1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</a:br>
            <a:r>
              <a:rPr lang="es-CO" sz="1600" b="1" i="0" u="none" strike="noStrike" kern="1200" cap="none" spc="0" baseline="0" dirty="0" err="1">
                <a:ln>
                  <a:noFill/>
                </a:ln>
                <a:solidFill>
                  <a:srgbClr val="000000"/>
                </a:solidFill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interconnected</a:t>
            </a:r>
            <a:r>
              <a:rPr lang="es-CO" sz="16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, and </a:t>
            </a:r>
            <a:r>
              <a:rPr lang="es-CO" sz="1600" b="1" i="0" u="none" strike="noStrike" kern="1200" cap="none" spc="0" baseline="0" dirty="0" err="1">
                <a:ln>
                  <a:noFill/>
                </a:ln>
                <a:solidFill>
                  <a:srgbClr val="000000"/>
                </a:solidFill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diverse</a:t>
            </a:r>
            <a:r>
              <a:rPr lang="es-CO" sz="16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 virtual </a:t>
            </a:r>
            <a:r>
              <a:rPr lang="es-CO" sz="1600" b="0" i="0" u="none" strike="noStrike" kern="1200" cap="none" spc="0" baseline="0" dirty="0" err="1">
                <a:ln>
                  <a:noFill/>
                </a:ln>
                <a:solidFill>
                  <a:srgbClr val="000000"/>
                </a:solidFill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research</a:t>
            </a:r>
            <a:r>
              <a:rPr lang="es-CO" sz="16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 and </a:t>
            </a:r>
            <a:r>
              <a:rPr lang="es-CO" sz="1600" b="0" i="0" u="none" strike="noStrike" kern="1200" cap="none" spc="0" baseline="0" dirty="0" err="1">
                <a:ln>
                  <a:noFill/>
                </a:ln>
                <a:solidFill>
                  <a:srgbClr val="000000"/>
                </a:solidFill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learning</a:t>
            </a:r>
            <a:r>
              <a:rPr lang="es-CO" sz="16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 </a:t>
            </a:r>
            <a:br>
              <a:rPr lang="es-CO" sz="16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</a:br>
            <a:r>
              <a:rPr lang="es-CO" sz="1600" b="0" i="0" u="none" strike="noStrike" kern="1200" cap="none" spc="0" baseline="0" dirty="0" err="1">
                <a:ln>
                  <a:noFill/>
                </a:ln>
                <a:solidFill>
                  <a:srgbClr val="000000"/>
                </a:solidFill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network</a:t>
            </a:r>
            <a:r>
              <a:rPr lang="es-CO" sz="16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 of </a:t>
            </a:r>
            <a:r>
              <a:rPr lang="es-CO" sz="1600" b="0" i="0" u="none" strike="noStrike" kern="1200" cap="none" spc="0" baseline="0" dirty="0" err="1">
                <a:ln>
                  <a:noFill/>
                </a:ln>
                <a:solidFill>
                  <a:srgbClr val="000000"/>
                </a:solidFill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Latin</a:t>
            </a:r>
            <a:r>
              <a:rPr lang="es-CO" sz="16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 American and </a:t>
            </a:r>
            <a:r>
              <a:rPr lang="es-CO" sz="1600" b="0" i="0" u="none" strike="noStrike" kern="1200" cap="none" spc="0" baseline="0" dirty="0" err="1">
                <a:ln>
                  <a:noFill/>
                </a:ln>
                <a:solidFill>
                  <a:srgbClr val="000000"/>
                </a:solidFill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European</a:t>
            </a:r>
            <a:r>
              <a:rPr lang="es-CO" sz="16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 </a:t>
            </a:r>
            <a:r>
              <a:rPr lang="es-CO" sz="1600" b="0" i="0" u="none" strike="noStrike" kern="1200" cap="none" spc="0" baseline="0" dirty="0" err="1">
                <a:ln>
                  <a:noFill/>
                </a:ln>
                <a:solidFill>
                  <a:srgbClr val="000000"/>
                </a:solidFill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researchers</a:t>
            </a:r>
            <a:r>
              <a:rPr lang="es-CO" sz="16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 </a:t>
            </a:r>
            <a:br>
              <a:rPr lang="es-CO" sz="16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</a:br>
            <a:r>
              <a:rPr lang="es-CO" sz="16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in </a:t>
            </a:r>
            <a:r>
              <a:rPr lang="es-CO" sz="1600" b="0" i="0" u="none" strike="noStrike" kern="1200" cap="none" spc="0" baseline="0" dirty="0" err="1">
                <a:ln>
                  <a:noFill/>
                </a:ln>
                <a:solidFill>
                  <a:srgbClr val="000000"/>
                </a:solidFill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advanced</a:t>
            </a:r>
            <a:r>
              <a:rPr lang="es-CO" sz="16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 </a:t>
            </a:r>
            <a:r>
              <a:rPr lang="es-CO" sz="1600" b="0" i="0" u="none" strike="noStrike" kern="1200" cap="none" spc="0" baseline="0" dirty="0" err="1">
                <a:ln>
                  <a:noFill/>
                </a:ln>
                <a:solidFill>
                  <a:srgbClr val="000000"/>
                </a:solidFill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physics</a:t>
            </a:r>
            <a:endParaRPr lang="es-CO" sz="1600" kern="1200" dirty="0">
              <a:latin typeface="Calibri" panose="020F0502020204030204" pitchFamily="34" charset="0"/>
              <a:ea typeface="Roboto" pitchFamily="2"/>
              <a:cs typeface="Calibri" panose="020F0502020204030204" pitchFamily="34" charset="0"/>
            </a:endParaRPr>
          </a:p>
          <a:p>
            <a:pPr marL="285750" marR="0" lvl="0" indent="-28575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45000"/>
              <a:buFont typeface="Wingdings" panose="05000000000000000000" pitchFamily="2" charset="2"/>
              <a:buChar char="Ø"/>
              <a:tabLst/>
            </a:pPr>
            <a:r>
              <a:rPr lang="es-CO" sz="1600" b="0" i="0" u="none" strike="noStrike" kern="1200" cap="none" spc="0" baseline="0" dirty="0" err="1">
                <a:ln>
                  <a:noFill/>
                </a:ln>
                <a:solidFill>
                  <a:srgbClr val="000000"/>
                </a:solidFill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With</a:t>
            </a:r>
            <a:r>
              <a:rPr lang="es-CO" sz="16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 </a:t>
            </a:r>
            <a:r>
              <a:rPr lang="es-CO" sz="1600" b="0" i="0" u="none" strike="noStrike" kern="1200" cap="none" spc="0" baseline="0" dirty="0" err="1">
                <a:ln>
                  <a:noFill/>
                </a:ln>
                <a:solidFill>
                  <a:srgbClr val="000000"/>
                </a:solidFill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close</a:t>
            </a:r>
            <a:r>
              <a:rPr lang="es-CO" sz="16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 </a:t>
            </a:r>
            <a:r>
              <a:rPr lang="es-CO" sz="1600" b="0" i="0" u="none" strike="noStrike" kern="1200" cap="none" spc="0" baseline="0" dirty="0" err="1">
                <a:ln>
                  <a:noFill/>
                </a:ln>
                <a:solidFill>
                  <a:srgbClr val="000000"/>
                </a:solidFill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ties</a:t>
            </a:r>
            <a:r>
              <a:rPr lang="es-CO" sz="16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 to </a:t>
            </a:r>
            <a:r>
              <a:rPr lang="es-CO" sz="1600" b="0" i="0" u="none" strike="noStrike" kern="1200" cap="none" spc="0" baseline="0" dirty="0" err="1">
                <a:ln>
                  <a:noFill/>
                </a:ln>
                <a:solidFill>
                  <a:srgbClr val="000000"/>
                </a:solidFill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the</a:t>
            </a:r>
            <a:r>
              <a:rPr lang="es-CO" sz="16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 </a:t>
            </a:r>
            <a:r>
              <a:rPr lang="es-CO" sz="1600" b="1" i="0" u="none" strike="noStrike" kern="1200" cap="none" spc="0" baseline="0" dirty="0" err="1">
                <a:ln>
                  <a:noFill/>
                </a:ln>
                <a:solidFill>
                  <a:srgbClr val="000000"/>
                </a:solidFill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productive</a:t>
            </a:r>
            <a:r>
              <a:rPr lang="es-CO" sz="1600" b="1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 sector</a:t>
            </a:r>
            <a:r>
              <a:rPr lang="es-CO" sz="16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, </a:t>
            </a:r>
            <a:r>
              <a:rPr lang="es-CO" sz="1600" b="0" i="0" u="none" strike="noStrike" kern="1200" cap="none" spc="0" baseline="0" dirty="0" err="1">
                <a:ln>
                  <a:noFill/>
                </a:ln>
                <a:solidFill>
                  <a:srgbClr val="000000"/>
                </a:solidFill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which</a:t>
            </a:r>
            <a:r>
              <a:rPr lang="es-CO" sz="16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 leads </a:t>
            </a:r>
            <a:r>
              <a:rPr lang="es-CO" sz="1600" b="0" i="0" u="none" strike="noStrike" kern="1200" cap="none" spc="0" baseline="0" dirty="0" err="1">
                <a:ln>
                  <a:noFill/>
                </a:ln>
                <a:solidFill>
                  <a:srgbClr val="000000"/>
                </a:solidFill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the</a:t>
            </a:r>
            <a:r>
              <a:rPr lang="es-CO" sz="16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 </a:t>
            </a:r>
            <a:br>
              <a:rPr lang="es-CO" sz="16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</a:br>
            <a:r>
              <a:rPr lang="es-CO" sz="1600" b="0" i="0" u="none" strike="noStrike" kern="1200" cap="none" spc="0" baseline="0" dirty="0" err="1">
                <a:ln>
                  <a:noFill/>
                </a:ln>
                <a:solidFill>
                  <a:srgbClr val="000000"/>
                </a:solidFill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development</a:t>
            </a:r>
            <a:r>
              <a:rPr lang="es-CO" sz="16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 of </a:t>
            </a:r>
            <a:r>
              <a:rPr lang="es-CO" sz="1600" b="0" i="0" u="none" strike="noStrike" kern="1200" cap="none" spc="0" baseline="0" dirty="0" err="1">
                <a:ln>
                  <a:noFill/>
                </a:ln>
                <a:solidFill>
                  <a:srgbClr val="000000"/>
                </a:solidFill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science</a:t>
            </a:r>
            <a:r>
              <a:rPr lang="es-CO" sz="16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 and </a:t>
            </a:r>
            <a:r>
              <a:rPr lang="es-CO" sz="1600" b="0" i="0" u="none" strike="noStrike" kern="1200" cap="none" spc="0" baseline="0" dirty="0" err="1">
                <a:ln>
                  <a:noFill/>
                </a:ln>
                <a:solidFill>
                  <a:srgbClr val="000000"/>
                </a:solidFill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technology</a:t>
            </a:r>
            <a:r>
              <a:rPr lang="es-CO" sz="16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 in </a:t>
            </a:r>
            <a:r>
              <a:rPr lang="es-CO" sz="1600" b="0" i="0" u="none" strike="noStrike" kern="1200" cap="none" spc="0" baseline="0" dirty="0" err="1">
                <a:ln>
                  <a:noFill/>
                </a:ln>
                <a:solidFill>
                  <a:srgbClr val="000000"/>
                </a:solidFill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the</a:t>
            </a:r>
            <a:r>
              <a:rPr lang="es-CO" sz="16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 región</a:t>
            </a:r>
            <a:endParaRPr lang="es-CO" sz="1600" kern="1200" dirty="0">
              <a:latin typeface="Calibri" panose="020F0502020204030204" pitchFamily="34" charset="0"/>
              <a:ea typeface="Roboto" pitchFamily="2"/>
              <a:cs typeface="Calibri" panose="020F0502020204030204" pitchFamily="34" charset="0"/>
            </a:endParaRPr>
          </a:p>
          <a:p>
            <a:pPr marL="285750" marR="0" lvl="0" indent="-28575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45000"/>
              <a:buFont typeface="Wingdings" panose="05000000000000000000" pitchFamily="2" charset="2"/>
              <a:buChar char="Ø"/>
              <a:tabLst/>
            </a:pPr>
            <a:r>
              <a:rPr lang="es-CO" sz="1600" b="0" i="0" u="none" strike="noStrike" kern="1200" cap="none" spc="0" baseline="0" dirty="0" err="1">
                <a:ln>
                  <a:noFill/>
                </a:ln>
                <a:solidFill>
                  <a:srgbClr val="000000"/>
                </a:solidFill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Contributing</a:t>
            </a:r>
            <a:r>
              <a:rPr lang="es-CO" sz="16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 to </a:t>
            </a:r>
            <a:r>
              <a:rPr lang="es-CO" sz="1600" b="0" i="0" u="none" strike="noStrike" kern="1200" cap="none" spc="0" baseline="0" dirty="0" err="1">
                <a:ln>
                  <a:noFill/>
                </a:ln>
                <a:solidFill>
                  <a:srgbClr val="000000"/>
                </a:solidFill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the</a:t>
            </a:r>
            <a:r>
              <a:rPr lang="es-CO" sz="16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 </a:t>
            </a:r>
            <a:r>
              <a:rPr lang="es-CO" sz="1600" b="0" i="0" u="none" strike="noStrike" kern="1200" cap="none" spc="0" baseline="0" dirty="0" err="1">
                <a:ln>
                  <a:noFill/>
                </a:ln>
                <a:solidFill>
                  <a:srgbClr val="000000"/>
                </a:solidFill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modernisation</a:t>
            </a:r>
            <a:r>
              <a:rPr lang="es-CO" sz="16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, </a:t>
            </a:r>
            <a:r>
              <a:rPr lang="es-CO" sz="1600" b="0" i="0" u="none" strike="noStrike" kern="1200" cap="none" spc="0" baseline="0" dirty="0" err="1">
                <a:ln>
                  <a:noFill/>
                </a:ln>
                <a:solidFill>
                  <a:srgbClr val="000000"/>
                </a:solidFill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accessibility</a:t>
            </a:r>
            <a:r>
              <a:rPr lang="es-CO" sz="16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 and </a:t>
            </a:r>
            <a:br>
              <a:rPr lang="es-CO" sz="16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</a:br>
            <a:r>
              <a:rPr lang="es-CO" sz="1600" b="0" i="0" u="none" strike="noStrike" kern="1200" cap="none" spc="0" baseline="0" dirty="0" err="1">
                <a:ln>
                  <a:noFill/>
                </a:ln>
                <a:solidFill>
                  <a:srgbClr val="000000"/>
                </a:solidFill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internationalisation</a:t>
            </a:r>
            <a:r>
              <a:rPr lang="es-CO" sz="16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 of </a:t>
            </a:r>
            <a:r>
              <a:rPr lang="es-CO" sz="1600" b="0" i="0" u="none" strike="noStrike" kern="1200" cap="none" spc="0" baseline="0" dirty="0" err="1">
                <a:ln>
                  <a:noFill/>
                </a:ln>
                <a:solidFill>
                  <a:srgbClr val="000000"/>
                </a:solidFill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higher</a:t>
            </a:r>
            <a:r>
              <a:rPr lang="es-CO" sz="16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 </a:t>
            </a:r>
            <a:r>
              <a:rPr lang="es-CO" sz="1600" b="0" i="0" u="none" strike="noStrike" kern="1200" cap="none" spc="0" baseline="0" dirty="0" err="1">
                <a:ln>
                  <a:noFill/>
                </a:ln>
                <a:solidFill>
                  <a:srgbClr val="000000"/>
                </a:solidFill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education</a:t>
            </a:r>
            <a:r>
              <a:rPr lang="es-CO" sz="16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 </a:t>
            </a:r>
            <a:r>
              <a:rPr lang="es-CO" sz="1600" b="0" i="0" u="none" strike="noStrike" kern="1200" cap="none" spc="0" baseline="0" dirty="0" err="1">
                <a:ln>
                  <a:noFill/>
                </a:ln>
                <a:solidFill>
                  <a:srgbClr val="000000"/>
                </a:solidFill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systems</a:t>
            </a:r>
            <a:r>
              <a:rPr lang="es-CO" sz="16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 in </a:t>
            </a:r>
            <a:r>
              <a:rPr lang="es-CO" sz="1600" b="0" i="0" u="none" strike="noStrike" kern="1200" cap="none" spc="0" baseline="0" dirty="0" err="1">
                <a:ln>
                  <a:noFill/>
                </a:ln>
                <a:solidFill>
                  <a:srgbClr val="000000"/>
                </a:solidFill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the</a:t>
            </a:r>
            <a:r>
              <a:rPr lang="es-CO" sz="16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 región</a:t>
            </a:r>
            <a:endParaRPr lang="es-CO" sz="1600" kern="1200" dirty="0">
              <a:latin typeface="Calibri" panose="020F0502020204030204" pitchFamily="34" charset="0"/>
              <a:ea typeface="Roboto" pitchFamily="2"/>
              <a:cs typeface="Calibri" panose="020F0502020204030204" pitchFamily="34" charset="0"/>
            </a:endParaRPr>
          </a:p>
          <a:p>
            <a:pPr marL="285750" marR="0" lvl="0" indent="-28575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45000"/>
              <a:buFont typeface="Wingdings" panose="05000000000000000000" pitchFamily="2" charset="2"/>
              <a:buChar char="Ø"/>
              <a:tabLst/>
            </a:pPr>
            <a:r>
              <a:rPr lang="es-CO" sz="1600" b="0" i="0" u="none" strike="noStrike" kern="1200" cap="none" spc="0" baseline="0" dirty="0" err="1">
                <a:ln>
                  <a:noFill/>
                </a:ln>
                <a:solidFill>
                  <a:srgbClr val="000000"/>
                </a:solidFill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Using</a:t>
            </a:r>
            <a:r>
              <a:rPr lang="es-CO" sz="16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 of </a:t>
            </a:r>
            <a:r>
              <a:rPr lang="es-CO" sz="1600" b="0" i="0" u="none" strike="noStrike" kern="1200" cap="none" spc="0" baseline="0" dirty="0" err="1">
                <a:ln>
                  <a:noFill/>
                </a:ln>
                <a:solidFill>
                  <a:srgbClr val="000000"/>
                </a:solidFill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technology</a:t>
            </a:r>
            <a:r>
              <a:rPr lang="es-CO" sz="16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 in </a:t>
            </a:r>
            <a:r>
              <a:rPr lang="es-CO" sz="1600" b="0" i="0" u="none" strike="noStrike" kern="1200" cap="none" spc="0" baseline="0" dirty="0" err="1">
                <a:ln>
                  <a:noFill/>
                </a:ln>
                <a:solidFill>
                  <a:srgbClr val="000000"/>
                </a:solidFill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educational</a:t>
            </a:r>
            <a:r>
              <a:rPr lang="es-CO" sz="16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 </a:t>
            </a:r>
            <a:r>
              <a:rPr lang="es-CO" sz="1600" b="0" i="0" u="none" strike="noStrike" kern="1200" cap="none" spc="0" baseline="0" dirty="0" err="1">
                <a:ln>
                  <a:noFill/>
                </a:ln>
                <a:solidFill>
                  <a:srgbClr val="000000"/>
                </a:solidFill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environments</a:t>
            </a:r>
            <a:r>
              <a:rPr lang="es-CO" sz="16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 </a:t>
            </a:r>
          </a:p>
          <a:p>
            <a:pPr marR="0" lv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45000"/>
              <a:tabLst/>
            </a:pPr>
            <a:r>
              <a:rPr lang="es-CO" sz="1600" kern="1200" dirty="0"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       </a:t>
            </a:r>
            <a:r>
              <a:rPr lang="es-CO" sz="16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to </a:t>
            </a:r>
            <a:r>
              <a:rPr lang="es-CO" sz="1600" b="0" i="0" u="none" strike="noStrike" kern="1200" cap="none" spc="0" baseline="0" dirty="0" err="1">
                <a:ln>
                  <a:noFill/>
                </a:ln>
                <a:solidFill>
                  <a:srgbClr val="000000"/>
                </a:solidFill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enhance</a:t>
            </a:r>
            <a:r>
              <a:rPr lang="es-CO" sz="16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 </a:t>
            </a:r>
            <a:r>
              <a:rPr lang="es-CO" sz="1600" b="0" i="0" u="none" strike="noStrike" kern="1200" cap="none" spc="0" baseline="0" dirty="0" err="1">
                <a:ln>
                  <a:noFill/>
                </a:ln>
                <a:solidFill>
                  <a:srgbClr val="000000"/>
                </a:solidFill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learning</a:t>
            </a:r>
            <a:endParaRPr lang="es-CO" sz="1600" kern="1200" dirty="0">
              <a:latin typeface="Calibri" panose="020F0502020204030204" pitchFamily="34" charset="0"/>
              <a:ea typeface="Roboto" pitchFamily="2"/>
              <a:cs typeface="Calibri" panose="020F0502020204030204" pitchFamily="34" charset="0"/>
            </a:endParaRPr>
          </a:p>
          <a:p>
            <a:pPr marL="285750" marR="0" lvl="0" indent="-28575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45000"/>
              <a:buFont typeface="Wingdings" panose="05000000000000000000" pitchFamily="2" charset="2"/>
              <a:buChar char="Ø"/>
              <a:tabLst/>
            </a:pPr>
            <a:r>
              <a:rPr lang="es-CO" sz="1600" b="0" i="0" u="none" strike="noStrike" kern="1200" cap="none" spc="0" baseline="0" dirty="0" err="1">
                <a:ln>
                  <a:noFill/>
                </a:ln>
                <a:solidFill>
                  <a:srgbClr val="000000"/>
                </a:solidFill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Applying</a:t>
            </a:r>
            <a:r>
              <a:rPr lang="es-CO" sz="16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 </a:t>
            </a:r>
            <a:r>
              <a:rPr lang="es-CO" sz="1600" b="1" i="0" u="none" strike="noStrike" kern="1200" cap="none" spc="0" baseline="0" dirty="0" err="1">
                <a:ln>
                  <a:noFill/>
                </a:ln>
                <a:solidFill>
                  <a:srgbClr val="000000"/>
                </a:solidFill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good</a:t>
            </a:r>
            <a:r>
              <a:rPr lang="es-CO" sz="1600" b="1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 </a:t>
            </a:r>
            <a:r>
              <a:rPr lang="es-CO" sz="1600" b="1" i="0" u="none" strike="noStrike" kern="1200" cap="none" spc="0" baseline="0" dirty="0" err="1">
                <a:ln>
                  <a:noFill/>
                </a:ln>
                <a:solidFill>
                  <a:srgbClr val="000000"/>
                </a:solidFill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scientific</a:t>
            </a:r>
            <a:r>
              <a:rPr lang="es-CO" sz="1600" b="1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 </a:t>
            </a:r>
            <a:r>
              <a:rPr lang="es-CO" sz="1600" b="1" i="0" u="none" strike="noStrike" kern="1200" cap="none" spc="0" baseline="0" dirty="0" err="1">
                <a:ln>
                  <a:noFill/>
                </a:ln>
                <a:solidFill>
                  <a:srgbClr val="000000"/>
                </a:solidFill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practices</a:t>
            </a:r>
            <a:r>
              <a:rPr lang="es-CO" sz="16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 and </a:t>
            </a:r>
            <a:r>
              <a:rPr lang="es-CO" sz="1600" b="1" i="0" u="none" strike="noStrike" kern="1200" cap="none" spc="0" baseline="0" dirty="0" err="1">
                <a:ln>
                  <a:noFill/>
                </a:ln>
                <a:solidFill>
                  <a:srgbClr val="000000"/>
                </a:solidFill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gender</a:t>
            </a:r>
            <a:r>
              <a:rPr lang="es-CO" sz="1600" b="1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 </a:t>
            </a:r>
            <a:r>
              <a:rPr lang="es-CO" sz="1600" b="1" i="0" u="none" strike="noStrike" kern="1200" cap="none" spc="0" baseline="0" dirty="0" err="1">
                <a:ln>
                  <a:noFill/>
                </a:ln>
                <a:solidFill>
                  <a:srgbClr val="000000"/>
                </a:solidFill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equality</a:t>
            </a:r>
            <a:endParaRPr lang="es-CO" sz="1600" b="1" kern="1200" dirty="0">
              <a:latin typeface="Calibri" panose="020F0502020204030204" pitchFamily="34" charset="0"/>
              <a:ea typeface="Roboto" pitchFamily="2"/>
              <a:cs typeface="Calibri" panose="020F0502020204030204" pitchFamily="34" charset="0"/>
            </a:endParaRPr>
          </a:p>
          <a:p>
            <a:pPr marL="285750" marR="0" lvl="0" indent="-28575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45000"/>
              <a:buFont typeface="Wingdings" panose="05000000000000000000" pitchFamily="2" charset="2"/>
              <a:buChar char="Ø"/>
              <a:tabLst/>
            </a:pPr>
            <a:r>
              <a:rPr lang="es-CO" sz="1600" b="0" i="0" u="none" strike="noStrike" kern="1200" cap="none" spc="0" baseline="0" dirty="0" err="1">
                <a:ln>
                  <a:noFill/>
                </a:ln>
                <a:solidFill>
                  <a:srgbClr val="000000"/>
                </a:solidFill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We</a:t>
            </a:r>
            <a:r>
              <a:rPr lang="es-CO" sz="16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 </a:t>
            </a:r>
            <a:r>
              <a:rPr lang="es-CO" sz="1600" b="0" i="0" u="none" strike="noStrike" kern="1200" cap="none" spc="0" baseline="0" dirty="0" err="1">
                <a:ln>
                  <a:noFill/>
                </a:ln>
                <a:solidFill>
                  <a:srgbClr val="000000"/>
                </a:solidFill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envision</a:t>
            </a:r>
            <a:r>
              <a:rPr lang="es-CO" sz="16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 similar </a:t>
            </a:r>
            <a:r>
              <a:rPr lang="es-CO" sz="1600" b="0" i="0" u="none" strike="noStrike" kern="1200" cap="none" spc="0" baseline="0" dirty="0" err="1">
                <a:ln>
                  <a:noFill/>
                </a:ln>
                <a:solidFill>
                  <a:srgbClr val="000000"/>
                </a:solidFill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experiences</a:t>
            </a:r>
            <a:r>
              <a:rPr lang="es-CO" sz="16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 in </a:t>
            </a:r>
            <a:r>
              <a:rPr lang="es-CO" sz="1600" b="0" i="0" u="none" strike="noStrike" kern="1200" cap="none" spc="0" baseline="0" dirty="0" err="1">
                <a:ln>
                  <a:noFill/>
                </a:ln>
                <a:solidFill>
                  <a:srgbClr val="000000"/>
                </a:solidFill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other</a:t>
            </a:r>
            <a:r>
              <a:rPr lang="es-CO" sz="16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 disciplines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7A7CFDA1-73DF-2A4E-8187-C35B2996A220}"/>
              </a:ext>
            </a:extLst>
          </p:cNvPr>
          <p:cNvGrpSpPr/>
          <p:nvPr/>
        </p:nvGrpSpPr>
        <p:grpSpPr>
          <a:xfrm>
            <a:off x="7497340" y="4185641"/>
            <a:ext cx="3493185" cy="2122687"/>
            <a:chOff x="7497340" y="3601129"/>
            <a:chExt cx="4135701" cy="2707200"/>
          </a:xfrm>
        </p:grpSpPr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6A1F1E70-78C4-9240-8B35-BF755F705D15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lum/>
              <a:alphaModFix/>
            </a:blip>
            <a:srcRect b="12148"/>
            <a:stretch>
              <a:fillRect/>
            </a:stretch>
          </p:blipFill>
          <p:spPr>
            <a:xfrm>
              <a:off x="7497340" y="3601129"/>
              <a:ext cx="4104000" cy="2707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DD68E8B6-12A9-8B4C-9519-511A6E152317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lum/>
              <a:alphaModFix/>
            </a:blip>
            <a:srcRect/>
            <a:stretch>
              <a:fillRect/>
            </a:stretch>
          </p:blipFill>
          <p:spPr>
            <a:xfrm>
              <a:off x="7529041" y="3621444"/>
              <a:ext cx="4104000" cy="1899360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7293125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3C130-173E-8842-8FA1-0A242F50E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b="1" dirty="0" err="1">
                <a:latin typeface="Roboto" panose="020B0604020202020204" charset="0"/>
                <a:ea typeface="Roboto" panose="020B0604020202020204" charset="0"/>
              </a:rPr>
              <a:t>Teaching</a:t>
            </a:r>
            <a:r>
              <a:rPr lang="es-ES_tradnl" b="1" dirty="0"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s-ES_tradnl" b="1" dirty="0" err="1">
                <a:latin typeface="Roboto" panose="020B0604020202020204" charset="0"/>
                <a:ea typeface="Roboto" panose="020B0604020202020204" charset="0"/>
              </a:rPr>
              <a:t>platform</a:t>
            </a:r>
            <a:endParaRPr lang="es-ES_tradnl" b="1" dirty="0">
              <a:latin typeface="Roboto" panose="020B0604020202020204" charset="0"/>
              <a:ea typeface="Roboto" panose="020B0604020202020204" charset="0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98FB540F-1288-A643-A2DB-FBF95A26F130}"/>
              </a:ext>
            </a:extLst>
          </p:cNvPr>
          <p:cNvSpPr/>
          <p:nvPr/>
        </p:nvSpPr>
        <p:spPr>
          <a:xfrm>
            <a:off x="6009183" y="1134436"/>
            <a:ext cx="2836111" cy="79412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O" sz="2800" dirty="0"/>
              <a:t>Course 1</a:t>
            </a:r>
          </a:p>
          <a:p>
            <a:pPr algn="ctr"/>
            <a:r>
              <a:rPr lang="en-CO" sz="1800" dirty="0"/>
              <a:t>Repository Git</a:t>
            </a:r>
          </a:p>
        </p:txBody>
      </p:sp>
      <p:sp>
        <p:nvSpPr>
          <p:cNvPr id="6" name="Snip Single Corner Rectangle 5">
            <a:extLst>
              <a:ext uri="{FF2B5EF4-FFF2-40B4-BE49-F238E27FC236}">
                <a16:creationId xmlns:a16="http://schemas.microsoft.com/office/drawing/2014/main" id="{7E13F17A-CDBF-0547-B229-579A7F024EB4}"/>
              </a:ext>
            </a:extLst>
          </p:cNvPr>
          <p:cNvSpPr/>
          <p:nvPr/>
        </p:nvSpPr>
        <p:spPr>
          <a:xfrm>
            <a:off x="5857305" y="2627735"/>
            <a:ext cx="940794" cy="523187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O" sz="1800" dirty="0"/>
              <a:t>Class 4</a:t>
            </a:r>
          </a:p>
        </p:txBody>
      </p:sp>
      <p:sp>
        <p:nvSpPr>
          <p:cNvPr id="7" name="Snip Single Corner Rectangle 6">
            <a:extLst>
              <a:ext uri="{FF2B5EF4-FFF2-40B4-BE49-F238E27FC236}">
                <a16:creationId xmlns:a16="http://schemas.microsoft.com/office/drawing/2014/main" id="{62DA1DEA-8247-EC46-8690-07EB7A3372AE}"/>
              </a:ext>
            </a:extLst>
          </p:cNvPr>
          <p:cNvSpPr/>
          <p:nvPr/>
        </p:nvSpPr>
        <p:spPr>
          <a:xfrm>
            <a:off x="7187636" y="2627734"/>
            <a:ext cx="940794" cy="523187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O" sz="1800" dirty="0"/>
              <a:t>Class 5</a:t>
            </a:r>
          </a:p>
        </p:txBody>
      </p:sp>
      <p:sp>
        <p:nvSpPr>
          <p:cNvPr id="8" name="Snip Single Corner Rectangle 7">
            <a:extLst>
              <a:ext uri="{FF2B5EF4-FFF2-40B4-BE49-F238E27FC236}">
                <a16:creationId xmlns:a16="http://schemas.microsoft.com/office/drawing/2014/main" id="{79D14341-C300-CA46-8954-854E9FED8196}"/>
              </a:ext>
            </a:extLst>
          </p:cNvPr>
          <p:cNvSpPr/>
          <p:nvPr/>
        </p:nvSpPr>
        <p:spPr>
          <a:xfrm>
            <a:off x="8532350" y="2627733"/>
            <a:ext cx="940794" cy="523187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O" sz="1800" dirty="0"/>
              <a:t>Class 6</a:t>
            </a:r>
          </a:p>
        </p:txBody>
      </p:sp>
      <p:sp>
        <p:nvSpPr>
          <p:cNvPr id="9" name="Snip Single Corner Rectangle 8">
            <a:extLst>
              <a:ext uri="{FF2B5EF4-FFF2-40B4-BE49-F238E27FC236}">
                <a16:creationId xmlns:a16="http://schemas.microsoft.com/office/drawing/2014/main" id="{244F99D2-B330-EF46-B15A-7F12B20BDEDB}"/>
              </a:ext>
            </a:extLst>
          </p:cNvPr>
          <p:cNvSpPr/>
          <p:nvPr/>
        </p:nvSpPr>
        <p:spPr>
          <a:xfrm>
            <a:off x="3296231" y="2627733"/>
            <a:ext cx="940794" cy="523187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O" sz="1800" dirty="0"/>
              <a:t>Class 1</a:t>
            </a:r>
          </a:p>
        </p:txBody>
      </p:sp>
      <p:sp>
        <p:nvSpPr>
          <p:cNvPr id="10" name="Snip Single Corner Rectangle 9">
            <a:extLst>
              <a:ext uri="{FF2B5EF4-FFF2-40B4-BE49-F238E27FC236}">
                <a16:creationId xmlns:a16="http://schemas.microsoft.com/office/drawing/2014/main" id="{13D0019C-A366-0245-829F-D52573D5C723}"/>
              </a:ext>
            </a:extLst>
          </p:cNvPr>
          <p:cNvSpPr/>
          <p:nvPr/>
        </p:nvSpPr>
        <p:spPr>
          <a:xfrm>
            <a:off x="4605245" y="2627733"/>
            <a:ext cx="940794" cy="523187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O" sz="1800" dirty="0"/>
              <a:t>Class 2</a:t>
            </a:r>
          </a:p>
        </p:txBody>
      </p:sp>
      <p:pic>
        <p:nvPicPr>
          <p:cNvPr id="11" name="Graphic 10" descr="Lecturer">
            <a:extLst>
              <a:ext uri="{FF2B5EF4-FFF2-40B4-BE49-F238E27FC236}">
                <a16:creationId xmlns:a16="http://schemas.microsoft.com/office/drawing/2014/main" id="{743DC223-637A-9142-BC94-4EB38440D3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04321" y="1086788"/>
            <a:ext cx="969303" cy="88941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5A6ADB6-F45F-1548-B3EF-EA25A0FE4FC4}"/>
              </a:ext>
            </a:extLst>
          </p:cNvPr>
          <p:cNvSpPr txBox="1"/>
          <p:nvPr/>
        </p:nvSpPr>
        <p:spPr>
          <a:xfrm>
            <a:off x="4474623" y="1401737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O" sz="1800" dirty="0"/>
              <a:t>Admin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B3F1065-051B-8048-B350-20792F0139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54248" y="1134436"/>
            <a:ext cx="734199" cy="62186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2FEB219-7530-B749-A6CE-33E83D5F8C54}"/>
              </a:ext>
            </a:extLst>
          </p:cNvPr>
          <p:cNvSpPr txBox="1"/>
          <p:nvPr/>
        </p:nvSpPr>
        <p:spPr>
          <a:xfrm>
            <a:off x="8902312" y="1653157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O" sz="1800" dirty="0"/>
              <a:t>GitLab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607BCA6-E34F-B647-96B6-99235CC13F2B}"/>
              </a:ext>
            </a:extLst>
          </p:cNvPr>
          <p:cNvCxnSpPr/>
          <p:nvPr/>
        </p:nvCxnSpPr>
        <p:spPr>
          <a:xfrm flipV="1">
            <a:off x="4075498" y="2023853"/>
            <a:ext cx="1667772" cy="420767"/>
          </a:xfrm>
          <a:prstGeom prst="straightConnector1">
            <a:avLst/>
          </a:prstGeom>
          <a:ln w="381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449EAC4-3902-EB4E-A925-ABA0C25A0B2A}"/>
              </a:ext>
            </a:extLst>
          </p:cNvPr>
          <p:cNvCxnSpPr>
            <a:cxnSpLocks/>
          </p:cNvCxnSpPr>
          <p:nvPr/>
        </p:nvCxnSpPr>
        <p:spPr>
          <a:xfrm flipV="1">
            <a:off x="5075643" y="2035654"/>
            <a:ext cx="1057164" cy="552840"/>
          </a:xfrm>
          <a:prstGeom prst="straightConnector1">
            <a:avLst/>
          </a:prstGeom>
          <a:ln w="381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0129CE3-0792-FA4B-9270-587E71CE6795}"/>
              </a:ext>
            </a:extLst>
          </p:cNvPr>
          <p:cNvCxnSpPr>
            <a:cxnSpLocks/>
          </p:cNvCxnSpPr>
          <p:nvPr/>
        </p:nvCxnSpPr>
        <p:spPr>
          <a:xfrm flipV="1">
            <a:off x="6275349" y="1993679"/>
            <a:ext cx="522750" cy="606617"/>
          </a:xfrm>
          <a:prstGeom prst="straightConnector1">
            <a:avLst/>
          </a:prstGeom>
          <a:ln w="38100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A717915-3DB6-8A49-B59E-00A32696C3AD}"/>
              </a:ext>
            </a:extLst>
          </p:cNvPr>
          <p:cNvCxnSpPr>
            <a:cxnSpLocks/>
          </p:cNvCxnSpPr>
          <p:nvPr/>
        </p:nvCxnSpPr>
        <p:spPr>
          <a:xfrm flipV="1">
            <a:off x="7603428" y="2012398"/>
            <a:ext cx="0" cy="606617"/>
          </a:xfrm>
          <a:prstGeom prst="straightConnector1">
            <a:avLst/>
          </a:prstGeom>
          <a:ln w="381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886819C-C4D4-0444-863B-F4345B01629C}"/>
              </a:ext>
            </a:extLst>
          </p:cNvPr>
          <p:cNvCxnSpPr>
            <a:cxnSpLocks/>
          </p:cNvCxnSpPr>
          <p:nvPr/>
        </p:nvCxnSpPr>
        <p:spPr>
          <a:xfrm flipH="1" flipV="1">
            <a:off x="8128430" y="1993679"/>
            <a:ext cx="762531" cy="625337"/>
          </a:xfrm>
          <a:prstGeom prst="straightConnector1">
            <a:avLst/>
          </a:prstGeom>
          <a:ln w="381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nip Single Corner Rectangle 19">
            <a:extLst>
              <a:ext uri="{FF2B5EF4-FFF2-40B4-BE49-F238E27FC236}">
                <a16:creationId xmlns:a16="http://schemas.microsoft.com/office/drawing/2014/main" id="{1F581F2A-E1D6-394D-A9E6-9C060F6FB215}"/>
              </a:ext>
            </a:extLst>
          </p:cNvPr>
          <p:cNvSpPr/>
          <p:nvPr/>
        </p:nvSpPr>
        <p:spPr>
          <a:xfrm>
            <a:off x="10190660" y="2627733"/>
            <a:ext cx="1057245" cy="523187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O" sz="1800" dirty="0"/>
              <a:t>Class n</a:t>
            </a:r>
          </a:p>
        </p:txBody>
      </p:sp>
      <p:sp>
        <p:nvSpPr>
          <p:cNvPr id="21" name="Right Brace 20">
            <a:extLst>
              <a:ext uri="{FF2B5EF4-FFF2-40B4-BE49-F238E27FC236}">
                <a16:creationId xmlns:a16="http://schemas.microsoft.com/office/drawing/2014/main" id="{91B065F9-D4B5-0245-B1BF-52859DF088CF}"/>
              </a:ext>
            </a:extLst>
          </p:cNvPr>
          <p:cNvSpPr/>
          <p:nvPr/>
        </p:nvSpPr>
        <p:spPr>
          <a:xfrm rot="5400000">
            <a:off x="4890210" y="1655631"/>
            <a:ext cx="313909" cy="350186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O" sz="1800"/>
          </a:p>
        </p:txBody>
      </p:sp>
      <p:sp>
        <p:nvSpPr>
          <p:cNvPr id="22" name="Right Brace 21">
            <a:extLst>
              <a:ext uri="{FF2B5EF4-FFF2-40B4-BE49-F238E27FC236}">
                <a16:creationId xmlns:a16="http://schemas.microsoft.com/office/drawing/2014/main" id="{567B3C15-19DE-324A-AEF9-81C3B9C7C731}"/>
              </a:ext>
            </a:extLst>
          </p:cNvPr>
          <p:cNvSpPr/>
          <p:nvPr/>
        </p:nvSpPr>
        <p:spPr>
          <a:xfrm rot="5400000">
            <a:off x="8159579" y="2266769"/>
            <a:ext cx="346572" cy="228055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O" sz="180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44B6FCA-3230-4243-881A-5267982F027F}"/>
              </a:ext>
            </a:extLst>
          </p:cNvPr>
          <p:cNvCxnSpPr>
            <a:cxnSpLocks/>
          </p:cNvCxnSpPr>
          <p:nvPr/>
        </p:nvCxnSpPr>
        <p:spPr>
          <a:xfrm flipH="1" flipV="1">
            <a:off x="3833172" y="3272999"/>
            <a:ext cx="1216377" cy="601658"/>
          </a:xfrm>
          <a:prstGeom prst="straightConnector1">
            <a:avLst/>
          </a:prstGeom>
          <a:ln w="38100" cap="rnd">
            <a:prstDash val="lg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5943851-4F40-0E4B-986B-3C1E81CF6D48}"/>
              </a:ext>
            </a:extLst>
          </p:cNvPr>
          <p:cNvCxnSpPr>
            <a:cxnSpLocks/>
          </p:cNvCxnSpPr>
          <p:nvPr/>
        </p:nvCxnSpPr>
        <p:spPr>
          <a:xfrm flipH="1" flipV="1">
            <a:off x="8715197" y="1928558"/>
            <a:ext cx="1948062" cy="681739"/>
          </a:xfrm>
          <a:prstGeom prst="straightConnector1">
            <a:avLst/>
          </a:prstGeom>
          <a:ln w="381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3F692E9-FE55-9843-86E3-105287843852}"/>
              </a:ext>
            </a:extLst>
          </p:cNvPr>
          <p:cNvSpPr txBox="1"/>
          <p:nvPr/>
        </p:nvSpPr>
        <p:spPr>
          <a:xfrm>
            <a:off x="6506887" y="2313405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O" sz="1800" dirty="0"/>
              <a:t>carpetas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5A01E84-20F1-944B-B035-4F4C58300546}"/>
              </a:ext>
            </a:extLst>
          </p:cNvPr>
          <p:cNvSpPr txBox="1"/>
          <p:nvPr/>
        </p:nvSpPr>
        <p:spPr>
          <a:xfrm>
            <a:off x="3547989" y="3664970"/>
            <a:ext cx="1159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</a:t>
            </a:r>
            <a:r>
              <a:rPr lang="en-CO" sz="1800" dirty="0"/>
              <a:t>ush/Pull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8370178-1B12-8A41-A983-A4627135107D}"/>
              </a:ext>
            </a:extLst>
          </p:cNvPr>
          <p:cNvGrpSpPr/>
          <p:nvPr/>
        </p:nvGrpSpPr>
        <p:grpSpPr>
          <a:xfrm>
            <a:off x="4474623" y="3974941"/>
            <a:ext cx="1515640" cy="1401123"/>
            <a:chOff x="4061012" y="3200400"/>
            <a:chExt cx="1429791" cy="1440479"/>
          </a:xfrm>
          <a:solidFill>
            <a:srgbClr val="FFC000"/>
          </a:solidFill>
        </p:grpSpPr>
        <p:pic>
          <p:nvPicPr>
            <p:cNvPr id="74" name="Graphic 73" descr="Teacher">
              <a:extLst>
                <a:ext uri="{FF2B5EF4-FFF2-40B4-BE49-F238E27FC236}">
                  <a16:creationId xmlns:a16="http://schemas.microsoft.com/office/drawing/2014/main" id="{2A6FB1CE-F148-D344-A3AE-07C9C4BCFE1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238024" y="3726479"/>
              <a:ext cx="914400" cy="914400"/>
            </a:xfrm>
            <a:prstGeom prst="rect">
              <a:avLst/>
            </a:prstGeom>
          </p:spPr>
        </p:pic>
        <p:sp>
          <p:nvSpPr>
            <p:cNvPr id="75" name="Rounded Rectangle 74">
              <a:extLst>
                <a:ext uri="{FF2B5EF4-FFF2-40B4-BE49-F238E27FC236}">
                  <a16:creationId xmlns:a16="http://schemas.microsoft.com/office/drawing/2014/main" id="{2084B223-85F6-D640-A75E-46E0B77CFF26}"/>
                </a:ext>
              </a:extLst>
            </p:cNvPr>
            <p:cNvSpPr/>
            <p:nvPr/>
          </p:nvSpPr>
          <p:spPr>
            <a:xfrm>
              <a:off x="4061012" y="3200400"/>
              <a:ext cx="1429791" cy="560301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O" sz="1800" dirty="0"/>
                <a:t>Repository</a:t>
              </a:r>
            </a:p>
            <a:p>
              <a:pPr algn="ctr"/>
              <a:r>
                <a:rPr lang="en-CO" sz="1800" dirty="0"/>
                <a:t>Git Prof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E2D29CA-2CAF-2C45-BD33-4DED0DAFA918}"/>
              </a:ext>
            </a:extLst>
          </p:cNvPr>
          <p:cNvGrpSpPr/>
          <p:nvPr/>
        </p:nvGrpSpPr>
        <p:grpSpPr>
          <a:xfrm>
            <a:off x="7615352" y="4005460"/>
            <a:ext cx="1515640" cy="1370603"/>
            <a:chOff x="7023844" y="3231777"/>
            <a:chExt cx="1429791" cy="1409102"/>
          </a:xfrm>
          <a:solidFill>
            <a:srgbClr val="FFC000"/>
          </a:solidFill>
        </p:grpSpPr>
        <p:pic>
          <p:nvPicPr>
            <p:cNvPr id="72" name="Graphic 71" descr="Teacher">
              <a:extLst>
                <a:ext uri="{FF2B5EF4-FFF2-40B4-BE49-F238E27FC236}">
                  <a16:creationId xmlns:a16="http://schemas.microsoft.com/office/drawing/2014/main" id="{503DC1C0-93E3-D44F-9C84-33DCE8774B6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224930" y="3726479"/>
              <a:ext cx="914400" cy="914400"/>
            </a:xfrm>
            <a:prstGeom prst="rect">
              <a:avLst/>
            </a:prstGeom>
          </p:spPr>
        </p:pic>
        <p:sp>
          <p:nvSpPr>
            <p:cNvPr id="73" name="Rounded Rectangle 72">
              <a:extLst>
                <a:ext uri="{FF2B5EF4-FFF2-40B4-BE49-F238E27FC236}">
                  <a16:creationId xmlns:a16="http://schemas.microsoft.com/office/drawing/2014/main" id="{60BBC6E5-7D78-5A4C-A9D9-9086460ED3EA}"/>
                </a:ext>
              </a:extLst>
            </p:cNvPr>
            <p:cNvSpPr/>
            <p:nvPr/>
          </p:nvSpPr>
          <p:spPr>
            <a:xfrm>
              <a:off x="7023844" y="3231777"/>
              <a:ext cx="1429791" cy="560301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O" sz="1800" dirty="0"/>
                <a:t>Repository</a:t>
              </a:r>
            </a:p>
            <a:p>
              <a:pPr algn="ctr"/>
              <a:r>
                <a:rPr lang="en-CO" sz="1800" dirty="0"/>
                <a:t>Git Prof</a:t>
              </a:r>
            </a:p>
          </p:txBody>
        </p:sp>
      </p:grp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608195C-E4FF-7A4B-B6C9-9F352937767D}"/>
              </a:ext>
            </a:extLst>
          </p:cNvPr>
          <p:cNvCxnSpPr>
            <a:cxnSpLocks/>
          </p:cNvCxnSpPr>
          <p:nvPr/>
        </p:nvCxnSpPr>
        <p:spPr>
          <a:xfrm flipH="1" flipV="1">
            <a:off x="5139895" y="3251204"/>
            <a:ext cx="59617" cy="623454"/>
          </a:xfrm>
          <a:prstGeom prst="straightConnector1">
            <a:avLst/>
          </a:prstGeom>
          <a:ln w="38100" cap="rnd">
            <a:prstDash val="lg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9E2B0AC-A7D9-AF42-BAD5-F66BD3D20E19}"/>
              </a:ext>
            </a:extLst>
          </p:cNvPr>
          <p:cNvCxnSpPr>
            <a:cxnSpLocks/>
          </p:cNvCxnSpPr>
          <p:nvPr/>
        </p:nvCxnSpPr>
        <p:spPr>
          <a:xfrm flipV="1">
            <a:off x="5444036" y="3277360"/>
            <a:ext cx="760121" cy="597297"/>
          </a:xfrm>
          <a:prstGeom prst="straightConnector1">
            <a:avLst/>
          </a:prstGeom>
          <a:ln w="38100" cap="rnd">
            <a:prstDash val="lg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86A3A00-8D72-244B-88CE-C96F569F4BF3}"/>
              </a:ext>
            </a:extLst>
          </p:cNvPr>
          <p:cNvCxnSpPr>
            <a:cxnSpLocks/>
          </p:cNvCxnSpPr>
          <p:nvPr/>
        </p:nvCxnSpPr>
        <p:spPr>
          <a:xfrm flipH="1" flipV="1">
            <a:off x="7658033" y="3233760"/>
            <a:ext cx="646283" cy="723736"/>
          </a:xfrm>
          <a:prstGeom prst="straightConnector1">
            <a:avLst/>
          </a:prstGeom>
          <a:ln w="38100" cap="rnd">
            <a:prstDash val="lg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924B976-BAFE-5848-B6C1-A1526C05166C}"/>
              </a:ext>
            </a:extLst>
          </p:cNvPr>
          <p:cNvCxnSpPr>
            <a:cxnSpLocks/>
          </p:cNvCxnSpPr>
          <p:nvPr/>
        </p:nvCxnSpPr>
        <p:spPr>
          <a:xfrm flipV="1">
            <a:off x="8509696" y="3179851"/>
            <a:ext cx="444552" cy="777645"/>
          </a:xfrm>
          <a:prstGeom prst="straightConnector1">
            <a:avLst/>
          </a:prstGeom>
          <a:ln w="38100" cap="rnd">
            <a:prstDash val="lg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Group 32">
            <a:extLst>
              <a:ext uri="{FF2B5EF4-FFF2-40B4-BE49-F238E27FC236}">
                <a16:creationId xmlns:a16="http://schemas.microsoft.com/office/drawing/2014/main" id="{A9024A31-9A6C-5D4F-9160-3323D11F6578}"/>
              </a:ext>
            </a:extLst>
          </p:cNvPr>
          <p:cNvGrpSpPr/>
          <p:nvPr/>
        </p:nvGrpSpPr>
        <p:grpSpPr>
          <a:xfrm>
            <a:off x="3047174" y="5926028"/>
            <a:ext cx="2634700" cy="889417"/>
            <a:chOff x="-22411" y="4666133"/>
            <a:chExt cx="2485466" cy="914400"/>
          </a:xfrm>
          <a:solidFill>
            <a:srgbClr val="92D050"/>
          </a:solidFill>
        </p:grpSpPr>
        <p:pic>
          <p:nvPicPr>
            <p:cNvPr id="70" name="Graphic 69" descr="School boy">
              <a:extLst>
                <a:ext uri="{FF2B5EF4-FFF2-40B4-BE49-F238E27FC236}">
                  <a16:creationId xmlns:a16="http://schemas.microsoft.com/office/drawing/2014/main" id="{F382ADF6-4FA1-4947-81DF-01D65584FAB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22411" y="4666133"/>
              <a:ext cx="914400" cy="914400"/>
            </a:xfrm>
            <a:prstGeom prst="rect">
              <a:avLst/>
            </a:prstGeom>
          </p:spPr>
        </p:pic>
        <p:sp>
          <p:nvSpPr>
            <p:cNvPr id="71" name="Rounded Rectangle 70">
              <a:extLst>
                <a:ext uri="{FF2B5EF4-FFF2-40B4-BE49-F238E27FC236}">
                  <a16:creationId xmlns:a16="http://schemas.microsoft.com/office/drawing/2014/main" id="{1E60161E-0433-9349-A643-E412990169E9}"/>
                </a:ext>
              </a:extLst>
            </p:cNvPr>
            <p:cNvSpPr/>
            <p:nvPr/>
          </p:nvSpPr>
          <p:spPr>
            <a:xfrm>
              <a:off x="1033264" y="4843182"/>
              <a:ext cx="1429791" cy="560301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O" sz="1800" dirty="0"/>
                <a:t>Repository</a:t>
              </a:r>
            </a:p>
            <a:p>
              <a:pPr algn="ctr"/>
              <a:r>
                <a:rPr lang="en-CO" sz="1800" dirty="0"/>
                <a:t>Git Student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2B5480D4-97B1-AB43-AD18-E8FF5F3F9828}"/>
              </a:ext>
            </a:extLst>
          </p:cNvPr>
          <p:cNvGrpSpPr/>
          <p:nvPr/>
        </p:nvGrpSpPr>
        <p:grpSpPr>
          <a:xfrm>
            <a:off x="445712" y="5968465"/>
            <a:ext cx="2634700" cy="889417"/>
            <a:chOff x="-22411" y="4666133"/>
            <a:chExt cx="2485466" cy="914400"/>
          </a:xfrm>
          <a:solidFill>
            <a:srgbClr val="92D050"/>
          </a:solidFill>
        </p:grpSpPr>
        <p:pic>
          <p:nvPicPr>
            <p:cNvPr id="68" name="Graphic 67" descr="School boy">
              <a:extLst>
                <a:ext uri="{FF2B5EF4-FFF2-40B4-BE49-F238E27FC236}">
                  <a16:creationId xmlns:a16="http://schemas.microsoft.com/office/drawing/2014/main" id="{5B7FD695-901E-6F49-B784-7AAA295AE4F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22411" y="4666133"/>
              <a:ext cx="914400" cy="914400"/>
            </a:xfrm>
            <a:prstGeom prst="rect">
              <a:avLst/>
            </a:prstGeom>
          </p:spPr>
        </p:pic>
        <p:sp>
          <p:nvSpPr>
            <p:cNvPr id="69" name="Rounded Rectangle 68">
              <a:extLst>
                <a:ext uri="{FF2B5EF4-FFF2-40B4-BE49-F238E27FC236}">
                  <a16:creationId xmlns:a16="http://schemas.microsoft.com/office/drawing/2014/main" id="{7F64A2D8-4C18-7D4E-8837-9A76F0DC32AC}"/>
                </a:ext>
              </a:extLst>
            </p:cNvPr>
            <p:cNvSpPr/>
            <p:nvPr/>
          </p:nvSpPr>
          <p:spPr>
            <a:xfrm>
              <a:off x="1033264" y="4843182"/>
              <a:ext cx="1429791" cy="560301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O" sz="1800" dirty="0"/>
                <a:t>Repository</a:t>
              </a:r>
            </a:p>
            <a:p>
              <a:pPr algn="ctr"/>
              <a:r>
                <a:rPr lang="en-CO" sz="1800" dirty="0"/>
                <a:t>Git Student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1DED4F89-A508-C547-990B-5F554FB65F1B}"/>
              </a:ext>
            </a:extLst>
          </p:cNvPr>
          <p:cNvGrpSpPr/>
          <p:nvPr/>
        </p:nvGrpSpPr>
        <p:grpSpPr>
          <a:xfrm>
            <a:off x="6009183" y="5937483"/>
            <a:ext cx="2634700" cy="889417"/>
            <a:chOff x="-22411" y="4666133"/>
            <a:chExt cx="2485466" cy="914400"/>
          </a:xfrm>
          <a:solidFill>
            <a:srgbClr val="92D050"/>
          </a:solidFill>
        </p:grpSpPr>
        <p:pic>
          <p:nvPicPr>
            <p:cNvPr id="66" name="Graphic 65" descr="School boy">
              <a:extLst>
                <a:ext uri="{FF2B5EF4-FFF2-40B4-BE49-F238E27FC236}">
                  <a16:creationId xmlns:a16="http://schemas.microsoft.com/office/drawing/2014/main" id="{5F1E5D80-26C2-1542-9054-D4696E75E45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22411" y="4666133"/>
              <a:ext cx="914400" cy="914400"/>
            </a:xfrm>
            <a:prstGeom prst="rect">
              <a:avLst/>
            </a:prstGeom>
          </p:spPr>
        </p:pic>
        <p:sp>
          <p:nvSpPr>
            <p:cNvPr id="67" name="Rounded Rectangle 66">
              <a:extLst>
                <a:ext uri="{FF2B5EF4-FFF2-40B4-BE49-F238E27FC236}">
                  <a16:creationId xmlns:a16="http://schemas.microsoft.com/office/drawing/2014/main" id="{A344AE4B-28CF-9040-9E78-8AD0B6324653}"/>
                </a:ext>
              </a:extLst>
            </p:cNvPr>
            <p:cNvSpPr/>
            <p:nvPr/>
          </p:nvSpPr>
          <p:spPr>
            <a:xfrm>
              <a:off x="1033264" y="4843182"/>
              <a:ext cx="1429791" cy="560301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O" sz="1800" dirty="0"/>
                <a:t>Repository</a:t>
              </a:r>
            </a:p>
            <a:p>
              <a:pPr algn="ctr"/>
              <a:r>
                <a:rPr lang="en-CO" sz="1800" dirty="0"/>
                <a:t>Git Student</a:t>
              </a:r>
            </a:p>
          </p:txBody>
        </p:sp>
      </p:grp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0E15F7C1-C918-2A49-8EA8-FB31D8231FB9}"/>
              </a:ext>
            </a:extLst>
          </p:cNvPr>
          <p:cNvCxnSpPr>
            <a:cxnSpLocks/>
            <a:endCxn id="74" idx="1"/>
          </p:cNvCxnSpPr>
          <p:nvPr/>
        </p:nvCxnSpPr>
        <p:spPr>
          <a:xfrm flipV="1">
            <a:off x="2149073" y="4931355"/>
            <a:ext cx="2513190" cy="1102000"/>
          </a:xfrm>
          <a:prstGeom prst="straightConnector1">
            <a:avLst/>
          </a:prstGeom>
          <a:ln w="38100" cap="rnd">
            <a:solidFill>
              <a:srgbClr val="92D050">
                <a:alpha val="46000"/>
              </a:srgbClr>
            </a:solidFill>
            <a:prstDash val="lg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5AB70D7E-EC25-834D-A697-BF23BBD979FD}"/>
              </a:ext>
            </a:extLst>
          </p:cNvPr>
          <p:cNvSpPr txBox="1"/>
          <p:nvPr/>
        </p:nvSpPr>
        <p:spPr>
          <a:xfrm>
            <a:off x="6916790" y="3656251"/>
            <a:ext cx="1159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</a:t>
            </a:r>
            <a:r>
              <a:rPr lang="en-CO" sz="1800" dirty="0"/>
              <a:t>ush/Pull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B4F1DA0-F0D8-AE4A-AB7D-18E7E1D541D7}"/>
              </a:ext>
            </a:extLst>
          </p:cNvPr>
          <p:cNvSpPr txBox="1"/>
          <p:nvPr/>
        </p:nvSpPr>
        <p:spPr>
          <a:xfrm>
            <a:off x="2385647" y="5697501"/>
            <a:ext cx="1159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</a:t>
            </a:r>
            <a:r>
              <a:rPr lang="en-CO" sz="1800" dirty="0"/>
              <a:t>ush/Pull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3171CD7-E193-0E4F-B42F-22CDAFDE8ADF}"/>
              </a:ext>
            </a:extLst>
          </p:cNvPr>
          <p:cNvCxnSpPr>
            <a:cxnSpLocks/>
          </p:cNvCxnSpPr>
          <p:nvPr/>
        </p:nvCxnSpPr>
        <p:spPr>
          <a:xfrm flipV="1">
            <a:off x="5269286" y="5058995"/>
            <a:ext cx="0" cy="966586"/>
          </a:xfrm>
          <a:prstGeom prst="straightConnector1">
            <a:avLst/>
          </a:prstGeom>
          <a:ln w="38100" cap="rnd">
            <a:solidFill>
              <a:srgbClr val="92D050">
                <a:alpha val="46000"/>
              </a:srgbClr>
            </a:solidFill>
            <a:prstDash val="lg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751DD553-465E-CC45-A9E9-B7676C46B3FE}"/>
              </a:ext>
            </a:extLst>
          </p:cNvPr>
          <p:cNvCxnSpPr>
            <a:cxnSpLocks/>
            <a:stCxn id="67" idx="0"/>
          </p:cNvCxnSpPr>
          <p:nvPr/>
        </p:nvCxnSpPr>
        <p:spPr>
          <a:xfrm flipV="1">
            <a:off x="7886064" y="5243669"/>
            <a:ext cx="427099" cy="866026"/>
          </a:xfrm>
          <a:prstGeom prst="straightConnector1">
            <a:avLst/>
          </a:prstGeom>
          <a:ln w="38100" cap="rnd">
            <a:solidFill>
              <a:srgbClr val="92D050">
                <a:alpha val="46000"/>
              </a:srgbClr>
            </a:solidFill>
            <a:prstDash val="lg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E02CE93-A45A-064E-8BFE-C2F95BB51A64}"/>
              </a:ext>
            </a:extLst>
          </p:cNvPr>
          <p:cNvCxnSpPr>
            <a:cxnSpLocks/>
          </p:cNvCxnSpPr>
          <p:nvPr/>
        </p:nvCxnSpPr>
        <p:spPr>
          <a:xfrm flipV="1">
            <a:off x="2385647" y="2055328"/>
            <a:ext cx="3911410" cy="3642174"/>
          </a:xfrm>
          <a:prstGeom prst="straightConnector1">
            <a:avLst/>
          </a:prstGeom>
          <a:ln w="57150" cap="rnd">
            <a:solidFill>
              <a:srgbClr val="92D050">
                <a:alpha val="22000"/>
              </a:srgbClr>
            </a:solidFill>
            <a:prstDash val="lg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34314F5D-CAF3-5346-A432-2E3F0743486D}"/>
              </a:ext>
            </a:extLst>
          </p:cNvPr>
          <p:cNvCxnSpPr>
            <a:cxnSpLocks/>
          </p:cNvCxnSpPr>
          <p:nvPr/>
        </p:nvCxnSpPr>
        <p:spPr>
          <a:xfrm flipV="1">
            <a:off x="5415339" y="2055328"/>
            <a:ext cx="1941962" cy="3924591"/>
          </a:xfrm>
          <a:prstGeom prst="straightConnector1">
            <a:avLst/>
          </a:prstGeom>
          <a:ln w="57150" cap="rnd">
            <a:solidFill>
              <a:srgbClr val="92D050">
                <a:alpha val="22000"/>
              </a:srgbClr>
            </a:solidFill>
            <a:prstDash val="lg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Group 42">
            <a:extLst>
              <a:ext uri="{FF2B5EF4-FFF2-40B4-BE49-F238E27FC236}">
                <a16:creationId xmlns:a16="http://schemas.microsoft.com/office/drawing/2014/main" id="{057C92D2-76CF-0F43-B7AD-E484EE047D01}"/>
              </a:ext>
            </a:extLst>
          </p:cNvPr>
          <p:cNvGrpSpPr/>
          <p:nvPr/>
        </p:nvGrpSpPr>
        <p:grpSpPr>
          <a:xfrm>
            <a:off x="274221" y="1616859"/>
            <a:ext cx="869385" cy="2910532"/>
            <a:chOff x="180060" y="97717"/>
            <a:chExt cx="994646" cy="3698406"/>
          </a:xfrm>
        </p:grpSpPr>
        <p:pic>
          <p:nvPicPr>
            <p:cNvPr id="62" name="Graphic 61" descr="Vlog">
              <a:extLst>
                <a:ext uri="{FF2B5EF4-FFF2-40B4-BE49-F238E27FC236}">
                  <a16:creationId xmlns:a16="http://schemas.microsoft.com/office/drawing/2014/main" id="{82434085-ADAB-464E-AA16-9D106F7E61B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80060" y="97717"/>
              <a:ext cx="914400" cy="914400"/>
            </a:xfrm>
            <a:prstGeom prst="rect">
              <a:avLst/>
            </a:prstGeom>
          </p:spPr>
        </p:pic>
        <p:pic>
          <p:nvPicPr>
            <p:cNvPr id="63" name="Graphic 62" descr="Contract">
              <a:extLst>
                <a:ext uri="{FF2B5EF4-FFF2-40B4-BE49-F238E27FC236}">
                  <a16:creationId xmlns:a16="http://schemas.microsoft.com/office/drawing/2014/main" id="{A92BF703-1B08-DD4E-A61B-F0F234CE86B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90767" y="987158"/>
              <a:ext cx="914400" cy="914400"/>
            </a:xfrm>
            <a:prstGeom prst="rect">
              <a:avLst/>
            </a:prstGeom>
          </p:spPr>
        </p:pic>
        <p:pic>
          <p:nvPicPr>
            <p:cNvPr id="64" name="Graphic 63" descr="Cloud Computing">
              <a:extLst>
                <a:ext uri="{FF2B5EF4-FFF2-40B4-BE49-F238E27FC236}">
                  <a16:creationId xmlns:a16="http://schemas.microsoft.com/office/drawing/2014/main" id="{DC161DB2-9418-2A4B-B183-980346EF7EE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260306" y="1925777"/>
              <a:ext cx="914400" cy="914400"/>
            </a:xfrm>
            <a:prstGeom prst="rect">
              <a:avLst/>
            </a:prstGeom>
          </p:spPr>
        </p:pic>
        <p:pic>
          <p:nvPicPr>
            <p:cNvPr id="65" name="Graphic 64" descr="Cmd Terminal">
              <a:extLst>
                <a:ext uri="{FF2B5EF4-FFF2-40B4-BE49-F238E27FC236}">
                  <a16:creationId xmlns:a16="http://schemas.microsoft.com/office/drawing/2014/main" id="{1DDB6B62-690B-AA4D-A0B6-340A7D90F41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180060" y="2881723"/>
              <a:ext cx="914400" cy="914400"/>
            </a:xfrm>
            <a:prstGeom prst="rect">
              <a:avLst/>
            </a:prstGeom>
          </p:spPr>
        </p:pic>
      </p:grpSp>
      <p:sp>
        <p:nvSpPr>
          <p:cNvPr id="44" name="Snip Single Corner Rectangle 43">
            <a:extLst>
              <a:ext uri="{FF2B5EF4-FFF2-40B4-BE49-F238E27FC236}">
                <a16:creationId xmlns:a16="http://schemas.microsoft.com/office/drawing/2014/main" id="{56C05F46-DF82-1540-A756-7DD8F77C5B70}"/>
              </a:ext>
            </a:extLst>
          </p:cNvPr>
          <p:cNvSpPr/>
          <p:nvPr/>
        </p:nvSpPr>
        <p:spPr>
          <a:xfrm>
            <a:off x="215360" y="1058170"/>
            <a:ext cx="1057245" cy="523187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O" sz="1800" dirty="0"/>
              <a:t>Class n</a:t>
            </a:r>
          </a:p>
        </p:txBody>
      </p:sp>
      <p:sp>
        <p:nvSpPr>
          <p:cNvPr id="45" name="Up Arrow 44">
            <a:extLst>
              <a:ext uri="{FF2B5EF4-FFF2-40B4-BE49-F238E27FC236}">
                <a16:creationId xmlns:a16="http://schemas.microsoft.com/office/drawing/2014/main" id="{6FCE4CA8-A60C-434F-94F8-CDFB10F60A83}"/>
              </a:ext>
            </a:extLst>
          </p:cNvPr>
          <p:cNvSpPr/>
          <p:nvPr/>
        </p:nvSpPr>
        <p:spPr>
          <a:xfrm>
            <a:off x="417377" y="1653156"/>
            <a:ext cx="522179" cy="4044345"/>
          </a:xfrm>
          <a:prstGeom prst="upArrow">
            <a:avLst/>
          </a:prstGeom>
          <a:solidFill>
            <a:srgbClr val="0070C0">
              <a:alpha val="10000"/>
            </a:srgbClr>
          </a:solidFill>
          <a:ln>
            <a:solidFill>
              <a:schemeClr val="accent1">
                <a:shade val="50000"/>
                <a:alpha val="7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O" sz="180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81073DE-4833-F845-ADDD-097608305D39}"/>
              </a:ext>
            </a:extLst>
          </p:cNvPr>
          <p:cNvSpPr txBox="1"/>
          <p:nvPr/>
        </p:nvSpPr>
        <p:spPr>
          <a:xfrm>
            <a:off x="1205460" y="907516"/>
            <a:ext cx="28110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Content y Access</a:t>
            </a:r>
            <a:endParaRPr lang="en-CO" sz="16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0FDB778-61E7-7B4C-A052-58580382119B}"/>
              </a:ext>
            </a:extLst>
          </p:cNvPr>
          <p:cNvSpPr txBox="1"/>
          <p:nvPr/>
        </p:nvSpPr>
        <p:spPr>
          <a:xfrm>
            <a:off x="1084774" y="1813158"/>
            <a:ext cx="6527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Videos</a:t>
            </a:r>
            <a:endParaRPr lang="en-CO" sz="1200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06F2140-AA3F-DF46-BE5A-373BB7290686}"/>
              </a:ext>
            </a:extLst>
          </p:cNvPr>
          <p:cNvSpPr txBox="1"/>
          <p:nvPr/>
        </p:nvSpPr>
        <p:spPr>
          <a:xfrm>
            <a:off x="1090376" y="2509312"/>
            <a:ext cx="4844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Text</a:t>
            </a:r>
            <a:endParaRPr lang="en-CO" sz="120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2FA5225-783E-ED4F-B3E7-BBF3C5C0AB38}"/>
              </a:ext>
            </a:extLst>
          </p:cNvPr>
          <p:cNvSpPr txBox="1"/>
          <p:nvPr/>
        </p:nvSpPr>
        <p:spPr>
          <a:xfrm>
            <a:off x="1095977" y="3270863"/>
            <a:ext cx="5084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Data</a:t>
            </a:r>
            <a:endParaRPr lang="en-CO" sz="1200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145ED44-48D0-4D48-9CC4-9DAB6DC478BD}"/>
              </a:ext>
            </a:extLst>
          </p:cNvPr>
          <p:cNvSpPr txBox="1"/>
          <p:nvPr/>
        </p:nvSpPr>
        <p:spPr>
          <a:xfrm>
            <a:off x="1101578" y="4032416"/>
            <a:ext cx="10983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IT Resources</a:t>
            </a:r>
            <a:endParaRPr lang="en-CO" sz="1200" dirty="0"/>
          </a:p>
        </p:txBody>
      </p:sp>
      <p:pic>
        <p:nvPicPr>
          <p:cNvPr id="51" name="Graphic 50" descr="Microscope">
            <a:extLst>
              <a:ext uri="{FF2B5EF4-FFF2-40B4-BE49-F238E27FC236}">
                <a16:creationId xmlns:a16="http://schemas.microsoft.com/office/drawing/2014/main" id="{729D88BC-6766-EC44-8CC7-703199CCFC47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315379" y="4493880"/>
            <a:ext cx="709703" cy="651212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42DC868D-40C1-D349-8F53-2E2AFAD9D3C0}"/>
              </a:ext>
            </a:extLst>
          </p:cNvPr>
          <p:cNvSpPr txBox="1"/>
          <p:nvPr/>
        </p:nvSpPr>
        <p:spPr>
          <a:xfrm>
            <a:off x="1092076" y="4638437"/>
            <a:ext cx="9877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Instruments</a:t>
            </a:r>
            <a:endParaRPr lang="en-CO" sz="1200" dirty="0"/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DF70B67B-6C67-7B4C-BEE3-4C1023C5512D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387840" y="1255488"/>
            <a:ext cx="1088787" cy="999053"/>
          </a:xfrm>
          <a:prstGeom prst="rect">
            <a:avLst/>
          </a:prstGeom>
        </p:spPr>
      </p:pic>
      <p:pic>
        <p:nvPicPr>
          <p:cNvPr id="54" name="Graphic 53" descr="Online meeting">
            <a:extLst>
              <a:ext uri="{FF2B5EF4-FFF2-40B4-BE49-F238E27FC236}">
                <a16:creationId xmlns:a16="http://schemas.microsoft.com/office/drawing/2014/main" id="{13639010-36F7-D245-888B-C59EB33193EB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301061" y="5112561"/>
            <a:ext cx="709704" cy="651213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EC1779A9-72E6-6E49-B509-1B58C9327C55}"/>
              </a:ext>
            </a:extLst>
          </p:cNvPr>
          <p:cNvSpPr txBox="1"/>
          <p:nvPr/>
        </p:nvSpPr>
        <p:spPr>
          <a:xfrm>
            <a:off x="1111082" y="5270619"/>
            <a:ext cx="8996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VideoConf</a:t>
            </a:r>
            <a:endParaRPr lang="en-CO" sz="1200" dirty="0"/>
          </a:p>
        </p:txBody>
      </p:sp>
      <p:sp>
        <p:nvSpPr>
          <p:cNvPr id="56" name="Right Brace 55">
            <a:extLst>
              <a:ext uri="{FF2B5EF4-FFF2-40B4-BE49-F238E27FC236}">
                <a16:creationId xmlns:a16="http://schemas.microsoft.com/office/drawing/2014/main" id="{2F67A39D-C7A5-F741-B4C4-612A0E7FE655}"/>
              </a:ext>
            </a:extLst>
          </p:cNvPr>
          <p:cNvSpPr/>
          <p:nvPr/>
        </p:nvSpPr>
        <p:spPr>
          <a:xfrm>
            <a:off x="9130991" y="3792045"/>
            <a:ext cx="774349" cy="2923636"/>
          </a:xfrm>
          <a:prstGeom prst="rightBrace">
            <a:avLst/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O" sz="1800"/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CA8AC681-D58F-DD4A-8AF9-F64AD7404799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0042823" y="4115428"/>
            <a:ext cx="1378156" cy="943567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BCB70DC6-DA61-DE4F-BB46-D123880EF8C0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0260157" y="5283884"/>
            <a:ext cx="899984" cy="825811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A21826FF-96AB-8D4D-BACE-41708CE342B1}"/>
              </a:ext>
            </a:extLst>
          </p:cNvPr>
          <p:cNvSpPr txBox="1"/>
          <p:nvPr/>
        </p:nvSpPr>
        <p:spPr>
          <a:xfrm>
            <a:off x="9853035" y="5979919"/>
            <a:ext cx="18932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Forums</a:t>
            </a:r>
          </a:p>
          <a:p>
            <a:pPr algn="ctr"/>
            <a:r>
              <a:rPr lang="en-US" sz="1600" dirty="0"/>
              <a:t>Instant Messaging</a:t>
            </a:r>
            <a:endParaRPr lang="en-CO" sz="1600" dirty="0"/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B52DF6B5-A65B-2C4A-B959-E88943349C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7370" y="4173761"/>
            <a:ext cx="532630" cy="451138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29BD4676-8A93-7649-AFD8-1732C1E068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6137" y="5725540"/>
            <a:ext cx="460495" cy="390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87920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576A7D3431957B4CB1B0946781DA3510" ma:contentTypeVersion="15" ma:contentTypeDescription="Crear nuevo documento." ma:contentTypeScope="" ma:versionID="f4b1da53388772e5158a863545c4282f">
  <xsd:schema xmlns:xsd="http://www.w3.org/2001/XMLSchema" xmlns:xs="http://www.w3.org/2001/XMLSchema" xmlns:p="http://schemas.microsoft.com/office/2006/metadata/properties" xmlns:ns3="e398edc1-18e1-4940-a767-3bd521beefed" xmlns:ns4="f41e613b-09a5-4b1f-808a-78889095badc" targetNamespace="http://schemas.microsoft.com/office/2006/metadata/properties" ma:root="true" ma:fieldsID="230edab218f6594227c8b31053dc2e31" ns3:_="" ns4:_="">
    <xsd:import namespace="e398edc1-18e1-4940-a767-3bd521beefed"/>
    <xsd:import namespace="f41e613b-09a5-4b1f-808a-78889095badc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OCR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  <xsd:element ref="ns3:MediaServiceGenerationTime" minOccurs="0"/>
                <xsd:element ref="ns3:MediaServiceEventHashCode" minOccurs="0"/>
                <xsd:element ref="ns3:MediaServiceLocation" minOccurs="0"/>
                <xsd:element ref="ns3:MediaLengthInSeconds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398edc1-18e1-4940-a767-3bd521beefe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OCR" ma:index="12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  <xsd:element name="MediaLengthInSeconds" ma:index="21" nillable="true" ma:displayName="Length (seconds)" ma:internalName="MediaLengthInSeconds" ma:readOnly="true">
      <xsd:simpleType>
        <xsd:restriction base="dms:Unknown"/>
      </xsd:simpleType>
    </xsd:element>
    <xsd:element name="MediaServiceSearchProperties" ma:index="22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41e613b-09a5-4b1f-808a-78889095badc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Compartid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Detalles de uso compartido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5" nillable="true" ma:displayName="Hash de la sugerencia para compartir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C90C618-5DFF-46C3-B084-C426A8AAB26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398edc1-18e1-4940-a767-3bd521beefed"/>
    <ds:schemaRef ds:uri="f41e613b-09a5-4b1f-808a-78889095bad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55A0D4A-99DF-4B09-80D2-DC04578D3924}">
  <ds:schemaRefs>
    <ds:schemaRef ds:uri="http://purl.org/dc/terms/"/>
    <ds:schemaRef ds:uri="http://schemas.microsoft.com/office/2006/metadata/properties"/>
    <ds:schemaRef ds:uri="http://schemas.microsoft.com/office/2006/documentManagement/types"/>
    <ds:schemaRef ds:uri="http://purl.org/dc/dcmitype/"/>
    <ds:schemaRef ds:uri="http://purl.org/dc/elements/1.1/"/>
    <ds:schemaRef ds:uri="f41e613b-09a5-4b1f-808a-78889095badc"/>
    <ds:schemaRef ds:uri="e398edc1-18e1-4940-a767-3bd521beefed"/>
    <ds:schemaRef ds:uri="http://www.w3.org/XML/1998/namespace"/>
    <ds:schemaRef ds:uri="http://schemas.microsoft.com/office/infopath/2007/PartnerControls"/>
    <ds:schemaRef ds:uri="http://schemas.openxmlformats.org/package/2006/metadata/core-properties"/>
  </ds:schemaRefs>
</ds:datastoreItem>
</file>

<file path=customXml/itemProps3.xml><?xml version="1.0" encoding="utf-8"?>
<ds:datastoreItem xmlns:ds="http://schemas.openxmlformats.org/officeDocument/2006/customXml" ds:itemID="{BB32AEA6-DE12-4871-8E4E-A535A375DC5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1431</TotalTime>
  <Words>607</Words>
  <Application>Microsoft Office PowerPoint</Application>
  <PresentationFormat>Panorámica</PresentationFormat>
  <Paragraphs>131</Paragraphs>
  <Slides>12</Slides>
  <Notes>2</Notes>
  <HiddenSlides>0</HiddenSlides>
  <MMClips>0</MMClips>
  <ScaleCrop>false</ScaleCrop>
  <HeadingPairs>
    <vt:vector size="6" baseType="variant">
      <vt:variant>
        <vt:lpstr>Fuentes usadas</vt:lpstr>
      </vt:variant>
      <vt:variant>
        <vt:i4>11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12</vt:i4>
      </vt:variant>
    </vt:vector>
  </HeadingPairs>
  <TitlesOfParts>
    <vt:vector size="24" baseType="lpstr">
      <vt:lpstr>Montserrat Medium</vt:lpstr>
      <vt:lpstr>Libre Franklin Medium</vt:lpstr>
      <vt:lpstr>Arial</vt:lpstr>
      <vt:lpstr>Libre Franklin</vt:lpstr>
      <vt:lpstr>Montserrat</vt:lpstr>
      <vt:lpstr>Roboto</vt:lpstr>
      <vt:lpstr>Liberation Sans</vt:lpstr>
      <vt:lpstr>Calibri</vt:lpstr>
      <vt:lpstr>Lohit Devanagari</vt:lpstr>
      <vt:lpstr>Noto Sans CJK SC</vt:lpstr>
      <vt:lpstr>Wingdings</vt:lpstr>
      <vt:lpstr>Tema de Office</vt:lpstr>
      <vt:lpstr>LA-CoNGA physics a case study for open science education collaboration between Latin America and Europe</vt:lpstr>
      <vt:lpstr>Scientific collaboration and education at a global scale </vt:lpstr>
      <vt:lpstr>The importance of virtual research and learning networks </vt:lpstr>
      <vt:lpstr>LA-CoNGA physics </vt:lpstr>
      <vt:lpstr>Universities and Scientific/Industrial Partners</vt:lpstr>
      <vt:lpstr>Presentación de PowerPoint</vt:lpstr>
      <vt:lpstr>LA-CoNGA 2021 Schedule</vt:lpstr>
      <vt:lpstr>Community, Methodology and platform </vt:lpstr>
      <vt:lpstr>Teaching platform</vt:lpstr>
      <vt:lpstr>Remote-access labs </vt:lpstr>
      <vt:lpstr>Thank you!!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LA-CoNGA physics y  USFQ</dc:title>
  <dc:creator>Dennis Cazar Ramírez</dc:creator>
  <cp:lastModifiedBy>Dennis Cazar Ramírez</cp:lastModifiedBy>
  <cp:revision>24</cp:revision>
  <cp:lastPrinted>2022-03-28T21:29:23Z</cp:lastPrinted>
  <dcterms:modified xsi:type="dcterms:W3CDTF">2022-11-14T17:27:26Z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0x010100576A7D3431957B4CB1B0946781DA3510</vt:lpwstr>
  </property>
</Properties>
</file>